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 id="2147483681" r:id="rId2"/>
  </p:sldMasterIdLst>
  <p:notesMasterIdLst>
    <p:notesMasterId r:id="rId32"/>
  </p:notesMasterIdLst>
  <p:sldIdLst>
    <p:sldId id="256" r:id="rId3"/>
    <p:sldId id="257" r:id="rId4"/>
    <p:sldId id="262" r:id="rId5"/>
    <p:sldId id="263" r:id="rId6"/>
    <p:sldId id="266" r:id="rId7"/>
    <p:sldId id="261" r:id="rId8"/>
    <p:sldId id="268" r:id="rId9"/>
    <p:sldId id="280" r:id="rId10"/>
    <p:sldId id="282" r:id="rId11"/>
    <p:sldId id="283" r:id="rId12"/>
    <p:sldId id="284" r:id="rId13"/>
    <p:sldId id="281" r:id="rId14"/>
    <p:sldId id="271" r:id="rId15"/>
    <p:sldId id="285" r:id="rId16"/>
    <p:sldId id="273" r:id="rId17"/>
    <p:sldId id="293" r:id="rId18"/>
    <p:sldId id="278" r:id="rId19"/>
    <p:sldId id="275" r:id="rId20"/>
    <p:sldId id="277" r:id="rId21"/>
    <p:sldId id="291" r:id="rId22"/>
    <p:sldId id="292" r:id="rId23"/>
    <p:sldId id="288" r:id="rId24"/>
    <p:sldId id="286" r:id="rId25"/>
    <p:sldId id="287" r:id="rId26"/>
    <p:sldId id="289" r:id="rId27"/>
    <p:sldId id="290" r:id="rId28"/>
    <p:sldId id="279" r:id="rId29"/>
    <p:sldId id="270" r:id="rId30"/>
    <p:sldId id="29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8" d="100"/>
          <a:sy n="68" d="100"/>
        </p:scale>
        <p:origin x="58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obert.dixon\Desktop\Handy%20spreadsheets\timber%20time%20equiv%20-%20working%20+%20delam.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424242"/>
                </a:solidFill>
                <a:latin typeface="Calibri"/>
                <a:ea typeface="Calibri"/>
                <a:cs typeface="Calibri"/>
              </a:defRPr>
            </a:pPr>
            <a:r>
              <a:rPr lang="en-AU"/>
              <a:t>Char rates under ISO 834 and Eurocode 1 Parametric Fires</a:t>
            </a:r>
          </a:p>
        </c:rich>
      </c:tx>
      <c:layout>
        <c:manualLayout>
          <c:xMode val="edge"/>
          <c:yMode val="edge"/>
          <c:x val="0.13819947506561681"/>
          <c:y val="2.053146341781904E-2"/>
        </c:manualLayout>
      </c:layout>
      <c:overlay val="0"/>
      <c:spPr>
        <a:noFill/>
        <a:ln w="25400">
          <a:noFill/>
        </a:ln>
      </c:spPr>
    </c:title>
    <c:autoTitleDeleted val="0"/>
    <c:plotArea>
      <c:layout>
        <c:manualLayout>
          <c:layoutTarget val="inner"/>
          <c:xMode val="edge"/>
          <c:yMode val="edge"/>
          <c:x val="0.1038717105065516"/>
          <c:y val="0.10444475301814682"/>
          <c:w val="0.65253819630759913"/>
          <c:h val="0.74598105178064067"/>
        </c:manualLayout>
      </c:layout>
      <c:scatterChart>
        <c:scatterStyle val="smoothMarker"/>
        <c:varyColors val="0"/>
        <c:ser>
          <c:idx val="0"/>
          <c:order val="0"/>
          <c:tx>
            <c:v>ISO 834</c:v>
          </c:tx>
          <c:spPr>
            <a:ln w="19050" cap="rnd">
              <a:solidFill>
                <a:schemeClr val="accent1"/>
              </a:solidFill>
              <a:round/>
            </a:ln>
            <a:effectLst/>
          </c:spPr>
          <c:marker>
            <c:symbol val="none"/>
          </c:marker>
          <c:xVal>
            <c:numRef>
              <c:f>'Time Equiv'!$S$55:$S$219</c:f>
              <c:numCache>
                <c:formatCode>General</c:formatCode>
                <c:ptCount val="1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numCache>
            </c:numRef>
          </c:xVal>
          <c:yVal>
            <c:numRef>
              <c:f>'Time Equiv'!$R$55:$R$219</c:f>
              <c:numCache>
                <c:formatCode>General</c:formatCode>
                <c:ptCount val="165"/>
                <c:pt idx="0">
                  <c:v>20</c:v>
                </c:pt>
                <c:pt idx="1">
                  <c:v>349.21366575656708</c:v>
                </c:pt>
                <c:pt idx="2">
                  <c:v>444.50487787550446</c:v>
                </c:pt>
                <c:pt idx="3">
                  <c:v>502.28930299185299</c:v>
                </c:pt>
                <c:pt idx="4">
                  <c:v>543.88730925787115</c:v>
                </c:pt>
                <c:pt idx="5">
                  <c:v>576.4104305683087</c:v>
                </c:pt>
                <c:pt idx="6">
                  <c:v>603.11764760983715</c:v>
                </c:pt>
                <c:pt idx="7">
                  <c:v>625.77682520700955</c:v>
                </c:pt>
                <c:pt idx="8">
                  <c:v>645.45510804178514</c:v>
                </c:pt>
                <c:pt idx="9">
                  <c:v>662.84638674155724</c:v>
                </c:pt>
                <c:pt idx="10">
                  <c:v>678.42733151313416</c:v>
                </c:pt>
                <c:pt idx="11">
                  <c:v>692.53955229249493</c:v>
                </c:pt>
                <c:pt idx="12">
                  <c:v>705.43624832185446</c:v>
                </c:pt>
                <c:pt idx="13">
                  <c:v>717.3103081791287</c:v>
                </c:pt>
                <c:pt idx="14">
                  <c:v>728.31206300177973</c:v>
                </c:pt>
                <c:pt idx="15">
                  <c:v>738.56095275917539</c:v>
                </c:pt>
                <c:pt idx="16">
                  <c:v>748.15345005324082</c:v>
                </c:pt>
                <c:pt idx="17">
                  <c:v>757.16859566896028</c:v>
                </c:pt>
                <c:pt idx="18">
                  <c:v>765.67196077106632</c:v>
                </c:pt>
                <c:pt idx="19">
                  <c:v>773.7185436320716</c:v>
                </c:pt>
                <c:pt idx="20">
                  <c:v>781.3549272309881</c:v>
                </c:pt>
                <c:pt idx="21">
                  <c:v>788.62091309171728</c:v>
                </c:pt>
                <c:pt idx="22">
                  <c:v>795.55077689482334</c:v>
                </c:pt>
                <c:pt idx="23">
                  <c:v>802.17424629903974</c:v>
                </c:pt>
                <c:pt idx="24">
                  <c:v>808.51727160768201</c:v>
                </c:pt>
                <c:pt idx="25">
                  <c:v>814.60263981006869</c:v>
                </c:pt>
                <c:pt idx="26">
                  <c:v>820.45046870831368</c:v>
                </c:pt>
                <c:pt idx="27">
                  <c:v>826.07860817774269</c:v>
                </c:pt>
                <c:pt idx="28">
                  <c:v>831.50296874842013</c:v>
                </c:pt>
                <c:pt idx="29">
                  <c:v>836.73779275397646</c:v>
                </c:pt>
                <c:pt idx="30">
                  <c:v>841.79587968832959</c:v>
                </c:pt>
                <c:pt idx="31">
                  <c:v>846.688774748029</c:v>
                </c:pt>
                <c:pt idx="32">
                  <c:v>851.42692754929669</c:v>
                </c:pt>
                <c:pt idx="33">
                  <c:v>856.01982650819878</c:v>
                </c:pt>
                <c:pt idx="34">
                  <c:v>860.47611322906084</c:v>
                </c:pt>
                <c:pt idx="35">
                  <c:v>864.80368036725258</c:v>
                </c:pt>
                <c:pt idx="36">
                  <c:v>869.00975575100892</c:v>
                </c:pt>
                <c:pt idx="37">
                  <c:v>873.10097501443829</c:v>
                </c:pt>
                <c:pt idx="38">
                  <c:v>877.08344457464113</c:v>
                </c:pt>
                <c:pt idx="39">
                  <c:v>880.96279645352467</c:v>
                </c:pt>
                <c:pt idx="40">
                  <c:v>884.7442361796808</c:v>
                </c:pt>
                <c:pt idx="41">
                  <c:v>888.43258479274118</c:v>
                </c:pt>
                <c:pt idx="42">
                  <c:v>892.03231580061174</c:v>
                </c:pt>
                <c:pt idx="43">
                  <c:v>895.54758780027953</c:v>
                </c:pt>
                <c:pt idx="44">
                  <c:v>898.98227335879869</c:v>
                </c:pt>
                <c:pt idx="45">
                  <c:v>902.33998465745196</c:v>
                </c:pt>
                <c:pt idx="46">
                  <c:v>905.62409632487572</c:v>
                </c:pt>
                <c:pt idx="47">
                  <c:v>908.83776582099858</c:v>
                </c:pt>
                <c:pt idx="48">
                  <c:v>911.98395168043271</c:v>
                </c:pt>
                <c:pt idx="49">
                  <c:v>915.06542987952218</c:v>
                </c:pt>
                <c:pt idx="50">
                  <c:v>918.08480855396283</c:v>
                </c:pt>
                <c:pt idx="51">
                  <c:v>921.0445412625329</c:v>
                </c:pt>
                <c:pt idx="52">
                  <c:v>923.9469389659464</c:v>
                </c:pt>
                <c:pt idx="53">
                  <c:v>926.79418086735745</c:v>
                </c:pt>
                <c:pt idx="54">
                  <c:v>929.5883242419111</c:v>
                </c:pt>
                <c:pt idx="55">
                  <c:v>932.33131336640429</c:v>
                </c:pt>
                <c:pt idx="56">
                  <c:v>935.02498764614654</c:v>
                </c:pt>
                <c:pt idx="57">
                  <c:v>937.67108902409836</c:v>
                </c:pt>
                <c:pt idx="58">
                  <c:v>940.27126874703413</c:v>
                </c:pt>
                <c:pt idx="59">
                  <c:v>942.82709355454494</c:v>
                </c:pt>
                <c:pt idx="60">
                  <c:v>945.340051348972</c:v>
                </c:pt>
                <c:pt idx="61">
                  <c:v>947.81155639764904</c:v>
                </c:pt>
                <c:pt idx="62">
                  <c:v>950.24295411299954</c:v>
                </c:pt>
                <c:pt idx="63">
                  <c:v>952.63552545093819</c:v>
                </c:pt>
                <c:pt idx="64">
                  <c:v>954.99049096357658</c:v>
                </c:pt>
                <c:pt idx="65">
                  <c:v>957.30901453833599</c:v>
                </c:pt>
                <c:pt idx="66">
                  <c:v>959.59220685213904</c:v>
                </c:pt>
                <c:pt idx="67">
                  <c:v>961.84112856634658</c:v>
                </c:pt>
                <c:pt idx="68">
                  <c:v>964.0567932854417</c:v>
                </c:pt>
                <c:pt idx="69">
                  <c:v>966.24017030012089</c:v>
                </c:pt>
                <c:pt idx="70">
                  <c:v>968.39218713337573</c:v>
                </c:pt>
                <c:pt idx="71">
                  <c:v>970.51373190629965</c:v>
                </c:pt>
                <c:pt idx="72">
                  <c:v>972.60565553872732</c:v>
                </c:pt>
                <c:pt idx="73">
                  <c:v>974.66877379835228</c:v>
                </c:pt>
                <c:pt idx="74">
                  <c:v>976.70386921067063</c:v>
                </c:pt>
                <c:pt idx="75">
                  <c:v>978.71169284094515</c:v>
                </c:pt>
                <c:pt idx="76">
                  <c:v>980.69296595834192</c:v>
                </c:pt>
                <c:pt idx="77">
                  <c:v>982.64838159146836</c:v>
                </c:pt>
                <c:pt idx="78">
                  <c:v>984.57860598370598</c:v>
                </c:pt>
                <c:pt idx="79">
                  <c:v>986.48427995598752</c:v>
                </c:pt>
                <c:pt idx="80">
                  <c:v>988.36602018399196</c:v>
                </c:pt>
                <c:pt idx="81">
                  <c:v>990.22442039612736</c:v>
                </c:pt>
                <c:pt idx="82">
                  <c:v>992.06005249812438</c:v>
                </c:pt>
                <c:pt idx="83">
                  <c:v>993.87346762957111</c:v>
                </c:pt>
                <c:pt idx="84">
                  <c:v>995.66519715727202</c:v>
                </c:pt>
                <c:pt idx="85">
                  <c:v>997.43575360991088</c:v>
                </c:pt>
                <c:pt idx="86">
                  <c:v>999.18563155813081</c:v>
                </c:pt>
                <c:pt idx="87">
                  <c:v>1000.9153084438133</c:v>
                </c:pt>
                <c:pt idx="88">
                  <c:v>1002.6252453620326</c:v>
                </c:pt>
                <c:pt idx="89">
                  <c:v>1004.3158877988936</c:v>
                </c:pt>
                <c:pt idx="90">
                  <c:v>1005.987666328203</c:v>
                </c:pt>
                <c:pt idx="91">
                  <c:v>1007.6409972697013</c:v>
                </c:pt>
                <c:pt idx="92">
                  <c:v>1009.2762833113727</c:v>
                </c:pt>
                <c:pt idx="93">
                  <c:v>1010.893914098161</c:v>
                </c:pt>
                <c:pt idx="94">
                  <c:v>1012.4942667892417</c:v>
                </c:pt>
                <c:pt idx="95">
                  <c:v>1014.0777065858476</c:v>
                </c:pt>
                <c:pt idx="96">
                  <c:v>1015.6445872314937</c:v>
                </c:pt>
                <c:pt idx="97">
                  <c:v>1017.1952514863153</c:v>
                </c:pt>
                <c:pt idx="98">
                  <c:v>1018.7300315771122</c:v>
                </c:pt>
                <c:pt idx="99">
                  <c:v>1020.2492496245733</c:v>
                </c:pt>
                <c:pt idx="100">
                  <c:v>1021.753218049062</c:v>
                </c:pt>
                <c:pt idx="101">
                  <c:v>1023.2422399562339</c:v>
                </c:pt>
                <c:pt idx="102">
                  <c:v>1024.7166095036832</c:v>
                </c:pt>
                <c:pt idx="103">
                  <c:v>1026.1766122497243</c:v>
                </c:pt>
                <c:pt idx="104">
                  <c:v>1027.6225254853416</c:v>
                </c:pt>
                <c:pt idx="105">
                  <c:v>1029.0546185502797</c:v>
                </c:pt>
                <c:pt idx="106">
                  <c:v>1030.4731531341636</c:v>
                </c:pt>
                <c:pt idx="107">
                  <c:v>1031.8783835635033</c:v>
                </c:pt>
                <c:pt idx="108">
                  <c:v>1033.270557075361</c:v>
                </c:pt>
                <c:pt idx="109">
                  <c:v>1034.6499140784215</c:v>
                </c:pt>
                <c:pt idx="110">
                  <c:v>1036.0166884021564</c:v>
                </c:pt>
                <c:pt idx="111">
                  <c:v>1037.3711075347237</c:v>
                </c:pt>
                <c:pt idx="112">
                  <c:v>1038.7133928502117</c:v>
                </c:pt>
                <c:pt idx="113">
                  <c:v>1040.0437598257952</c:v>
                </c:pt>
                <c:pt idx="114">
                  <c:v>1041.3624182493331</c:v>
                </c:pt>
                <c:pt idx="115">
                  <c:v>1042.6695724179131</c:v>
                </c:pt>
                <c:pt idx="116">
                  <c:v>1043.9654213278063</c:v>
                </c:pt>
                <c:pt idx="117">
                  <c:v>1045.2501588562834</c:v>
                </c:pt>
                <c:pt idx="118">
                  <c:v>1046.5239739356957</c:v>
                </c:pt>
                <c:pt idx="119">
                  <c:v>1047.7870507202226</c:v>
                </c:pt>
                <c:pt idx="120">
                  <c:v>1049.039568745648</c:v>
                </c:pt>
                <c:pt idx="121">
                  <c:v>1050.281703082514</c:v>
                </c:pt>
                <c:pt idx="122">
                  <c:v>1051.5136244829766</c:v>
                </c:pt>
                <c:pt idx="123">
                  <c:v>1052.735499521676</c:v>
                </c:pt>
                <c:pt idx="124">
                  <c:v>1053.9474907309066</c:v>
                </c:pt>
                <c:pt idx="125">
                  <c:v>1055.149756730365</c:v>
                </c:pt>
                <c:pt idx="126">
                  <c:v>1056.342452351734</c:v>
                </c:pt>
                <c:pt idx="127">
                  <c:v>1057.525728758347</c:v>
                </c:pt>
                <c:pt idx="128">
                  <c:v>1058.6997335601616</c:v>
                </c:pt>
                <c:pt idx="129">
                  <c:v>1059.8646109242691</c:v>
                </c:pt>
                <c:pt idx="130">
                  <c:v>1061.0205016811349</c:v>
                </c:pt>
                <c:pt idx="131">
                  <c:v>1062.1675434267775</c:v>
                </c:pt>
                <c:pt idx="132">
                  <c:v>1063.305870621062</c:v>
                </c:pt>
                <c:pt idx="133">
                  <c:v>1064.4356146822909</c:v>
                </c:pt>
                <c:pt idx="134">
                  <c:v>1065.5569040782532</c:v>
                </c:pt>
                <c:pt idx="135">
                  <c:v>1066.6698644138919</c:v>
                </c:pt>
                <c:pt idx="136">
                  <c:v>1067.7746185157423</c:v>
                </c:pt>
                <c:pt idx="137">
                  <c:v>1068.8712865132754</c:v>
                </c:pt>
                <c:pt idx="138">
                  <c:v>1069.9599859172897</c:v>
                </c:pt>
                <c:pt idx="139">
                  <c:v>1071.0408316954743</c:v>
                </c:pt>
                <c:pt idx="140">
                  <c:v>1072.1139363452658</c:v>
                </c:pt>
                <c:pt idx="141">
                  <c:v>1073.179409964114</c:v>
                </c:pt>
                <c:pt idx="142">
                  <c:v>1074.2373603172684</c:v>
                </c:pt>
                <c:pt idx="143">
                  <c:v>1075.2878929031879</c:v>
                </c:pt>
                <c:pt idx="144">
                  <c:v>1076.3311110166712</c:v>
                </c:pt>
                <c:pt idx="145">
                  <c:v>1077.367115809808</c:v>
                </c:pt>
                <c:pt idx="146">
                  <c:v>1078.3960063508348</c:v>
                </c:pt>
                <c:pt idx="147">
                  <c:v>1079.4178796809849</c:v>
                </c:pt>
                <c:pt idx="148">
                  <c:v>1080.4328308694123</c:v>
                </c:pt>
                <c:pt idx="149">
                  <c:v>1081.4409530662681</c:v>
                </c:pt>
                <c:pt idx="150">
                  <c:v>1082.4423375540025</c:v>
                </c:pt>
                <c:pt idx="151">
                  <c:v>1083.4370737969662</c:v>
                </c:pt>
                <c:pt idx="152">
                  <c:v>1084.4252494893724</c:v>
                </c:pt>
                <c:pt idx="153">
                  <c:v>1085.4069506016901</c:v>
                </c:pt>
                <c:pt idx="154">
                  <c:v>1086.3822614255273</c:v>
                </c:pt>
                <c:pt idx="155">
                  <c:v>1087.3512646170618</c:v>
                </c:pt>
                <c:pt idx="156">
                  <c:v>1088.3140412390769</c:v>
                </c:pt>
                <c:pt idx="157">
                  <c:v>1089.2706708016553</c:v>
                </c:pt>
                <c:pt idx="158">
                  <c:v>1090.2212313015837</c:v>
                </c:pt>
                <c:pt idx="159">
                  <c:v>1091.165799260511</c:v>
                </c:pt>
                <c:pt idx="160">
                  <c:v>1092.1044497619168</c:v>
                </c:pt>
                <c:pt idx="161">
                  <c:v>1093.037256486924</c:v>
                </c:pt>
                <c:pt idx="162">
                  <c:v>1093.9642917490075</c:v>
                </c:pt>
                <c:pt idx="163">
                  <c:v>1094.8856265276333</c:v>
                </c:pt>
                <c:pt idx="164">
                  <c:v>1095.8013305008703</c:v>
                </c:pt>
              </c:numCache>
            </c:numRef>
          </c:yVal>
          <c:smooth val="1"/>
          <c:extLst>
            <c:ext xmlns:c16="http://schemas.microsoft.com/office/drawing/2014/chart" uri="{C3380CC4-5D6E-409C-BE32-E72D297353CC}">
              <c16:uniqueId val="{00000000-FFF3-4953-858F-265C3215D88A}"/>
            </c:ext>
          </c:extLst>
        </c:ser>
        <c:ser>
          <c:idx val="1"/>
          <c:order val="1"/>
          <c:tx>
            <c:v>Parametric</c:v>
          </c:tx>
          <c:spPr>
            <a:ln w="19050" cap="rnd">
              <a:solidFill>
                <a:schemeClr val="accent2"/>
              </a:solidFill>
              <a:round/>
            </a:ln>
            <a:effectLst/>
          </c:spPr>
          <c:marker>
            <c:symbol val="none"/>
          </c:marker>
          <c:xVal>
            <c:numRef>
              <c:f>'Time Equiv'!$S$55:$S$219</c:f>
              <c:numCache>
                <c:formatCode>General</c:formatCode>
                <c:ptCount val="1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numCache>
            </c:numRef>
          </c:xVal>
          <c:yVal>
            <c:numRef>
              <c:f>'Time Equiv'!$Q$55:$Q$219</c:f>
              <c:numCache>
                <c:formatCode>0</c:formatCode>
                <c:ptCount val="165"/>
                <c:pt idx="0">
                  <c:v>20</c:v>
                </c:pt>
                <c:pt idx="1">
                  <c:v>709.30195403753476</c:v>
                </c:pt>
                <c:pt idx="2">
                  <c:v>794.45689152026569</c:v>
                </c:pt>
                <c:pt idx="3">
                  <c:v>850.19252370878883</c:v>
                </c:pt>
                <c:pt idx="4">
                  <c:v>893.39713276363818</c:v>
                </c:pt>
                <c:pt idx="5">
                  <c:v>927.76457644269658</c:v>
                </c:pt>
                <c:pt idx="6">
                  <c:v>955.74100569023494</c:v>
                </c:pt>
                <c:pt idx="7">
                  <c:v>979.05627929932541</c:v>
                </c:pt>
                <c:pt idx="8">
                  <c:v>998.93764741701</c:v>
                </c:pt>
                <c:pt idx="9">
                  <c:v>1016.2573289034817</c:v>
                </c:pt>
                <c:pt idx="10">
                  <c:v>1031.6366485864414</c:v>
                </c:pt>
                <c:pt idx="11">
                  <c:v>1045.5195698891605</c:v>
                </c:pt>
                <c:pt idx="12">
                  <c:v>1058.2246204350247</c:v>
                </c:pt>
                <c:pt idx="13">
                  <c:v>1069.9815619623278</c:v>
                </c:pt>
                <c:pt idx="14">
                  <c:v>1080.9572888142523</c:v>
                </c:pt>
                <c:pt idx="15">
                  <c:v>1091.2741210748961</c:v>
                </c:pt>
                <c:pt idx="16">
                  <c:v>1101.0227277281797</c:v>
                </c:pt>
                <c:pt idx="17">
                  <c:v>1110.2712581113876</c:v>
                </c:pt>
                <c:pt idx="18">
                  <c:v>1119.0717959939777</c:v>
                </c:pt>
                <c:pt idx="19">
                  <c:v>1127.4649230521211</c:v>
                </c:pt>
                <c:pt idx="20">
                  <c:v>1135.4829472393419</c:v>
                </c:pt>
                <c:pt idx="21">
                  <c:v>1143.1521882678576</c:v>
                </c:pt>
                <c:pt idx="22">
                  <c:v>1150.494597129006</c:v>
                </c:pt>
                <c:pt idx="23">
                  <c:v>1157.5289051843561</c:v>
                </c:pt>
                <c:pt idx="24">
                  <c:v>1164.2714408895556</c:v>
                </c:pt>
                <c:pt idx="25">
                  <c:v>1170.7367116369487</c:v>
                </c:pt>
                <c:pt idx="26">
                  <c:v>1176.9378195544639</c:v>
                </c:pt>
                <c:pt idx="27">
                  <c:v>1182.886759870978</c:v>
                </c:pt>
                <c:pt idx="28">
                  <c:v>1188.5946361768149</c:v>
                </c:pt>
                <c:pt idx="29">
                  <c:v>1194.0718168244155</c:v>
                </c:pt>
                <c:pt idx="30">
                  <c:v>1199.328049594475</c:v>
                </c:pt>
                <c:pt idx="31">
                  <c:v>1204.3725467257666</c:v>
                </c:pt>
                <c:pt idx="32">
                  <c:v>1209.2140488572713</c:v>
                </c:pt>
                <c:pt idx="33">
                  <c:v>1213.860873924807</c:v>
                </c:pt>
                <c:pt idx="34">
                  <c:v>1218.3209552844648</c:v>
                </c:pt>
                <c:pt idx="35">
                  <c:v>1222.6018720853024</c:v>
                </c:pt>
                <c:pt idx="36">
                  <c:v>1226.7108740310437</c:v>
                </c:pt>
                <c:pt idx="37">
                  <c:v>1230.6549020471073</c:v>
                </c:pt>
                <c:pt idx="38">
                  <c:v>1234.4406059288649</c:v>
                </c:pt>
                <c:pt idx="39">
                  <c:v>1220.2902208601827</c:v>
                </c:pt>
                <c:pt idx="40">
                  <c:v>1169.100897620247</c:v>
                </c:pt>
                <c:pt idx="41">
                  <c:v>1117.9115743803109</c:v>
                </c:pt>
                <c:pt idx="42">
                  <c:v>1066.7222511403752</c:v>
                </c:pt>
                <c:pt idx="43">
                  <c:v>1015.5329279004395</c:v>
                </c:pt>
                <c:pt idx="44">
                  <c:v>964.34360466050384</c:v>
                </c:pt>
                <c:pt idx="45">
                  <c:v>913.15428142056783</c:v>
                </c:pt>
                <c:pt idx="46">
                  <c:v>861.96495818063181</c:v>
                </c:pt>
                <c:pt idx="47">
                  <c:v>810.77563494069614</c:v>
                </c:pt>
                <c:pt idx="48">
                  <c:v>759.58631170076001</c:v>
                </c:pt>
                <c:pt idx="49">
                  <c:v>708.39698846082433</c:v>
                </c:pt>
                <c:pt idx="50">
                  <c:v>657.20766522088832</c:v>
                </c:pt>
                <c:pt idx="51">
                  <c:v>606.01834198095264</c:v>
                </c:pt>
                <c:pt idx="52">
                  <c:v>554.82901874101663</c:v>
                </c:pt>
                <c:pt idx="53">
                  <c:v>503.63969550108095</c:v>
                </c:pt>
                <c:pt idx="54">
                  <c:v>452.45037226114528</c:v>
                </c:pt>
                <c:pt idx="55">
                  <c:v>401.26104902120971</c:v>
                </c:pt>
                <c:pt idx="56">
                  <c:v>350.07172578127359</c:v>
                </c:pt>
                <c:pt idx="57">
                  <c:v>298.88240254133791</c:v>
                </c:pt>
                <c:pt idx="58">
                  <c:v>247.69307930140189</c:v>
                </c:pt>
                <c:pt idx="59">
                  <c:v>196.50375606146622</c:v>
                </c:pt>
                <c:pt idx="60">
                  <c:v>145.31443282153009</c:v>
                </c:pt>
                <c:pt idx="61">
                  <c:v>94.125109581594643</c:v>
                </c:pt>
                <c:pt idx="62">
                  <c:v>42.935786341658059</c:v>
                </c:pt>
                <c:pt idx="63">
                  <c:v>20</c:v>
                </c:pt>
                <c:pt idx="64">
                  <c:v>20</c:v>
                </c:pt>
                <c:pt idx="65">
                  <c:v>20</c:v>
                </c:pt>
                <c:pt idx="66">
                  <c:v>20</c:v>
                </c:pt>
                <c:pt idx="67">
                  <c:v>20</c:v>
                </c:pt>
                <c:pt idx="68">
                  <c:v>20</c:v>
                </c:pt>
                <c:pt idx="69">
                  <c:v>20</c:v>
                </c:pt>
                <c:pt idx="70">
                  <c:v>20</c:v>
                </c:pt>
                <c:pt idx="71">
                  <c:v>20</c:v>
                </c:pt>
                <c:pt idx="72">
                  <c:v>20</c:v>
                </c:pt>
                <c:pt idx="73">
                  <c:v>20</c:v>
                </c:pt>
                <c:pt idx="74">
                  <c:v>20</c:v>
                </c:pt>
                <c:pt idx="75">
                  <c:v>20</c:v>
                </c:pt>
                <c:pt idx="76">
                  <c:v>20</c:v>
                </c:pt>
                <c:pt idx="77">
                  <c:v>20</c:v>
                </c:pt>
                <c:pt idx="78">
                  <c:v>20</c:v>
                </c:pt>
                <c:pt idx="79">
                  <c:v>20</c:v>
                </c:pt>
                <c:pt idx="80">
                  <c:v>20</c:v>
                </c:pt>
                <c:pt idx="81">
                  <c:v>20</c:v>
                </c:pt>
                <c:pt idx="82">
                  <c:v>20</c:v>
                </c:pt>
                <c:pt idx="83">
                  <c:v>20</c:v>
                </c:pt>
                <c:pt idx="84">
                  <c:v>20</c:v>
                </c:pt>
                <c:pt idx="85">
                  <c:v>20</c:v>
                </c:pt>
                <c:pt idx="86">
                  <c:v>20</c:v>
                </c:pt>
                <c:pt idx="87">
                  <c:v>20</c:v>
                </c:pt>
                <c:pt idx="88">
                  <c:v>20</c:v>
                </c:pt>
                <c:pt idx="89">
                  <c:v>20</c:v>
                </c:pt>
                <c:pt idx="90">
                  <c:v>20</c:v>
                </c:pt>
                <c:pt idx="91">
                  <c:v>20</c:v>
                </c:pt>
                <c:pt idx="92">
                  <c:v>20</c:v>
                </c:pt>
                <c:pt idx="93">
                  <c:v>20</c:v>
                </c:pt>
                <c:pt idx="94">
                  <c:v>20</c:v>
                </c:pt>
                <c:pt idx="95">
                  <c:v>20</c:v>
                </c:pt>
                <c:pt idx="96">
                  <c:v>20</c:v>
                </c:pt>
                <c:pt idx="97">
                  <c:v>20</c:v>
                </c:pt>
                <c:pt idx="98">
                  <c:v>20</c:v>
                </c:pt>
                <c:pt idx="99">
                  <c:v>20</c:v>
                </c:pt>
                <c:pt idx="100">
                  <c:v>20</c:v>
                </c:pt>
                <c:pt idx="101">
                  <c:v>20</c:v>
                </c:pt>
                <c:pt idx="102">
                  <c:v>20</c:v>
                </c:pt>
                <c:pt idx="103">
                  <c:v>20</c:v>
                </c:pt>
                <c:pt idx="104">
                  <c:v>20</c:v>
                </c:pt>
                <c:pt idx="105">
                  <c:v>20</c:v>
                </c:pt>
                <c:pt idx="106">
                  <c:v>20</c:v>
                </c:pt>
                <c:pt idx="107">
                  <c:v>20</c:v>
                </c:pt>
                <c:pt idx="108">
                  <c:v>20</c:v>
                </c:pt>
                <c:pt idx="109">
                  <c:v>20</c:v>
                </c:pt>
                <c:pt idx="110">
                  <c:v>20</c:v>
                </c:pt>
                <c:pt idx="111">
                  <c:v>20</c:v>
                </c:pt>
                <c:pt idx="112">
                  <c:v>20</c:v>
                </c:pt>
                <c:pt idx="113">
                  <c:v>20</c:v>
                </c:pt>
                <c:pt idx="114">
                  <c:v>20</c:v>
                </c:pt>
                <c:pt idx="115">
                  <c:v>20</c:v>
                </c:pt>
                <c:pt idx="116">
                  <c:v>20</c:v>
                </c:pt>
                <c:pt idx="117">
                  <c:v>20</c:v>
                </c:pt>
                <c:pt idx="118">
                  <c:v>20</c:v>
                </c:pt>
                <c:pt idx="119">
                  <c:v>20</c:v>
                </c:pt>
                <c:pt idx="120">
                  <c:v>20</c:v>
                </c:pt>
                <c:pt idx="121">
                  <c:v>20</c:v>
                </c:pt>
                <c:pt idx="122">
                  <c:v>20</c:v>
                </c:pt>
                <c:pt idx="123">
                  <c:v>20</c:v>
                </c:pt>
                <c:pt idx="124">
                  <c:v>20</c:v>
                </c:pt>
                <c:pt idx="125">
                  <c:v>20</c:v>
                </c:pt>
                <c:pt idx="126">
                  <c:v>20</c:v>
                </c:pt>
                <c:pt idx="127">
                  <c:v>20</c:v>
                </c:pt>
                <c:pt idx="128">
                  <c:v>20</c:v>
                </c:pt>
                <c:pt idx="129">
                  <c:v>20</c:v>
                </c:pt>
                <c:pt idx="130">
                  <c:v>20</c:v>
                </c:pt>
                <c:pt idx="131">
                  <c:v>20</c:v>
                </c:pt>
                <c:pt idx="132">
                  <c:v>20</c:v>
                </c:pt>
                <c:pt idx="133">
                  <c:v>20</c:v>
                </c:pt>
                <c:pt idx="134">
                  <c:v>20</c:v>
                </c:pt>
                <c:pt idx="135">
                  <c:v>20</c:v>
                </c:pt>
                <c:pt idx="136">
                  <c:v>20</c:v>
                </c:pt>
                <c:pt idx="137">
                  <c:v>20</c:v>
                </c:pt>
                <c:pt idx="138">
                  <c:v>20</c:v>
                </c:pt>
                <c:pt idx="139">
                  <c:v>20</c:v>
                </c:pt>
                <c:pt idx="140">
                  <c:v>20</c:v>
                </c:pt>
                <c:pt idx="141">
                  <c:v>20</c:v>
                </c:pt>
                <c:pt idx="142">
                  <c:v>20</c:v>
                </c:pt>
                <c:pt idx="143">
                  <c:v>20</c:v>
                </c:pt>
                <c:pt idx="144">
                  <c:v>20</c:v>
                </c:pt>
                <c:pt idx="145">
                  <c:v>20</c:v>
                </c:pt>
                <c:pt idx="146">
                  <c:v>20</c:v>
                </c:pt>
                <c:pt idx="147">
                  <c:v>20</c:v>
                </c:pt>
                <c:pt idx="148">
                  <c:v>20</c:v>
                </c:pt>
                <c:pt idx="149">
                  <c:v>20</c:v>
                </c:pt>
                <c:pt idx="150">
                  <c:v>20</c:v>
                </c:pt>
                <c:pt idx="151">
                  <c:v>20</c:v>
                </c:pt>
                <c:pt idx="152">
                  <c:v>20</c:v>
                </c:pt>
                <c:pt idx="153">
                  <c:v>20</c:v>
                </c:pt>
                <c:pt idx="154">
                  <c:v>20</c:v>
                </c:pt>
                <c:pt idx="155">
                  <c:v>20</c:v>
                </c:pt>
                <c:pt idx="156">
                  <c:v>20</c:v>
                </c:pt>
                <c:pt idx="157">
                  <c:v>20</c:v>
                </c:pt>
                <c:pt idx="158">
                  <c:v>20</c:v>
                </c:pt>
                <c:pt idx="159">
                  <c:v>20</c:v>
                </c:pt>
                <c:pt idx="160">
                  <c:v>20</c:v>
                </c:pt>
                <c:pt idx="161">
                  <c:v>20</c:v>
                </c:pt>
                <c:pt idx="162">
                  <c:v>20</c:v>
                </c:pt>
                <c:pt idx="163">
                  <c:v>20</c:v>
                </c:pt>
                <c:pt idx="164">
                  <c:v>20</c:v>
                </c:pt>
              </c:numCache>
            </c:numRef>
          </c:yVal>
          <c:smooth val="1"/>
          <c:extLst>
            <c:ext xmlns:c16="http://schemas.microsoft.com/office/drawing/2014/chart" uri="{C3380CC4-5D6E-409C-BE32-E72D297353CC}">
              <c16:uniqueId val="{00000001-FFF3-4953-858F-265C3215D88A}"/>
            </c:ext>
          </c:extLst>
        </c:ser>
        <c:dLbls>
          <c:showLegendKey val="0"/>
          <c:showVal val="0"/>
          <c:showCatName val="0"/>
          <c:showSerName val="0"/>
          <c:showPercent val="0"/>
          <c:showBubbleSize val="0"/>
        </c:dLbls>
        <c:axId val="469504840"/>
        <c:axId val="1"/>
      </c:scatterChart>
      <c:scatterChart>
        <c:scatterStyle val="smoothMarker"/>
        <c:varyColors val="0"/>
        <c:ser>
          <c:idx val="2"/>
          <c:order val="2"/>
          <c:tx>
            <c:v>Std char (flux)</c:v>
          </c:tx>
          <c:spPr>
            <a:ln w="19050" cap="rnd">
              <a:solidFill>
                <a:schemeClr val="accent3"/>
              </a:solidFill>
              <a:round/>
            </a:ln>
            <a:effectLst/>
          </c:spPr>
          <c:marker>
            <c:symbol val="none"/>
          </c:marker>
          <c:xVal>
            <c:numRef>
              <c:f>'Time Equiv'!$S$55:$S$219</c:f>
              <c:numCache>
                <c:formatCode>General</c:formatCode>
                <c:ptCount val="1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numCache>
            </c:numRef>
          </c:xVal>
          <c:yVal>
            <c:numRef>
              <c:f>'Time Equiv'!$AB$55:$AB$219</c:f>
              <c:numCache>
                <c:formatCode>0.00</c:formatCode>
                <c:ptCount val="165"/>
                <c:pt idx="0" formatCode="General">
                  <c:v>0</c:v>
                </c:pt>
                <c:pt idx="1">
                  <c:v>0.56822340441714014</c:v>
                </c:pt>
                <c:pt idx="2">
                  <c:v>0.61373479280037957</c:v>
                </c:pt>
                <c:pt idx="3">
                  <c:v>0.63449942728295172</c:v>
                </c:pt>
                <c:pt idx="4">
                  <c:v>0.64616931114308651</c:v>
                </c:pt>
                <c:pt idx="5">
                  <c:v>0.65340763563037296</c:v>
                </c:pt>
                <c:pt idx="6">
                  <c:v>0.65814185176842721</c:v>
                </c:pt>
                <c:pt idx="7">
                  <c:v>0.66132409532163128</c:v>
                </c:pt>
                <c:pt idx="8">
                  <c:v>0.663481623576335</c:v>
                </c:pt>
                <c:pt idx="9">
                  <c:v>0.66493073858450225</c:v>
                </c:pt>
                <c:pt idx="10">
                  <c:v>0.66587279779557862</c:v>
                </c:pt>
                <c:pt idx="11">
                  <c:v>0.66644200048171442</c:v>
                </c:pt>
                <c:pt idx="12">
                  <c:v>0.66673111116342154</c:v>
                </c:pt>
                <c:pt idx="13">
                  <c:v>0.66680618692918758</c:v>
                </c:pt>
                <c:pt idx="14">
                  <c:v>0.66671544016574702</c:v>
                </c:pt>
                <c:pt idx="15">
                  <c:v>0.66649479635283404</c:v>
                </c:pt>
                <c:pt idx="16">
                  <c:v>0.66617150220140842</c:v>
                </c:pt>
                <c:pt idx="17">
                  <c:v>0.66576653833137722</c:v>
                </c:pt>
                <c:pt idx="18">
                  <c:v>0.66529627427049287</c:v>
                </c:pt>
                <c:pt idx="19">
                  <c:v>0.6647736292687576</c:v>
                </c:pt>
                <c:pt idx="20">
                  <c:v>0.66420890259684739</c:v>
                </c:pt>
                <c:pt idx="21">
                  <c:v>0.66361037784017141</c:v>
                </c:pt>
                <c:pt idx="22">
                  <c:v>0.66298476957791797</c:v>
                </c:pt>
                <c:pt idx="23">
                  <c:v>0.66233755818576934</c:v>
                </c:pt>
                <c:pt idx="24">
                  <c:v>0.6616732439566837</c:v>
                </c:pt>
                <c:pt idx="25">
                  <c:v>0.66099554219373002</c:v>
                </c:pt>
                <c:pt idx="26">
                  <c:v>0.66030753454901292</c:v>
                </c:pt>
                <c:pt idx="27">
                  <c:v>0.6596117875408829</c:v>
                </c:pt>
                <c:pt idx="28">
                  <c:v>0.65891044617916017</c:v>
                </c:pt>
                <c:pt idx="29">
                  <c:v>0.65820530852124504</c:v>
                </c:pt>
                <c:pt idx="30">
                  <c:v>0.65749788548346288</c:v>
                </c:pt>
                <c:pt idx="31">
                  <c:v>0.6567894491528693</c:v>
                </c:pt>
                <c:pt idx="32">
                  <c:v>0.65608107205861277</c:v>
                </c:pt>
                <c:pt idx="33">
                  <c:v>0.6553736592831173</c:v>
                </c:pt>
                <c:pt idx="34">
                  <c:v>0.65466797486287431</c:v>
                </c:pt>
                <c:pt idx="35">
                  <c:v>0.65396466360552796</c:v>
                </c:pt>
                <c:pt idx="36">
                  <c:v>0.65326426920528358</c:v>
                </c:pt>
                <c:pt idx="37">
                  <c:v>0.65256724935191091</c:v>
                </c:pt>
                <c:pt idx="38">
                  <c:v>0.65187398838496902</c:v>
                </c:pt>
                <c:pt idx="39">
                  <c:v>0.65118480793356981</c:v>
                </c:pt>
                <c:pt idx="40">
                  <c:v>0.65049997589518682</c:v>
                </c:pt>
                <c:pt idx="41">
                  <c:v>0.64981971403885597</c:v>
                </c:pt>
                <c:pt idx="42">
                  <c:v>0.64914420446428334</c:v>
                </c:pt>
                <c:pt idx="43">
                  <c:v>0.64847359510561986</c:v>
                </c:pt>
                <c:pt idx="44">
                  <c:v>0.64780800443449738</c:v>
                </c:pt>
                <c:pt idx="45">
                  <c:v>0.64714752548951171</c:v>
                </c:pt>
                <c:pt idx="46">
                  <c:v>0.64649222933721651</c:v>
                </c:pt>
                <c:pt idx="47">
                  <c:v>0.64584216805175954</c:v>
                </c:pt>
                <c:pt idx="48">
                  <c:v>0.64519737728568471</c:v>
                </c:pt>
                <c:pt idx="49">
                  <c:v>0.64455787849252</c:v>
                </c:pt>
                <c:pt idx="50">
                  <c:v>0.64392368085192619</c:v>
                </c:pt>
                <c:pt idx="51">
                  <c:v>0.64329478294015219</c:v>
                </c:pt>
                <c:pt idx="52">
                  <c:v>0.64267117418183051</c:v>
                </c:pt>
                <c:pt idx="53">
                  <c:v>0.64205283611362074</c:v>
                </c:pt>
                <c:pt idx="54">
                  <c:v>0.64143974348558175</c:v>
                </c:pt>
                <c:pt idx="55">
                  <c:v>0.64083186522229674</c:v>
                </c:pt>
                <c:pt idx="56">
                  <c:v>0.64022916526254503</c:v>
                </c:pt>
                <c:pt idx="57">
                  <c:v>0.63963160329358193</c:v>
                </c:pt>
                <c:pt idx="58">
                  <c:v>0.63903913539381463</c:v>
                </c:pt>
                <c:pt idx="59">
                  <c:v>0.63845171459570305</c:v>
                </c:pt>
                <c:pt idx="60">
                  <c:v>0.63786929137908488</c:v>
                </c:pt>
                <c:pt idx="61">
                  <c:v>0.63729181410372027</c:v>
                </c:pt>
                <c:pt idx="62">
                  <c:v>0.63671922938866643</c:v>
                </c:pt>
                <c:pt idx="63">
                  <c:v>0.63615148244506936</c:v>
                </c:pt>
                <c:pt idx="64">
                  <c:v>0.63558851736809552</c:v>
                </c:pt>
                <c:pt idx="65">
                  <c:v>0.63503027739298201</c:v>
                </c:pt>
                <c:pt idx="66">
                  <c:v>0.63447670511952903</c:v>
                </c:pt>
                <c:pt idx="67">
                  <c:v>0.63392774270882679</c:v>
                </c:pt>
                <c:pt idx="68">
                  <c:v>0.63338333205551145</c:v>
                </c:pt>
                <c:pt idx="69">
                  <c:v>0.63284341493844298</c:v>
                </c:pt>
                <c:pt idx="70">
                  <c:v>0.63230793315234413</c:v>
                </c:pt>
                <c:pt idx="71">
                  <c:v>0.63177682862261852</c:v>
                </c:pt>
                <c:pt idx="72">
                  <c:v>0.63125004350530134</c:v>
                </c:pt>
                <c:pt idx="73">
                  <c:v>0.6307275202738678</c:v>
                </c:pt>
                <c:pt idx="74">
                  <c:v>0.6302092017944082</c:v>
                </c:pt>
                <c:pt idx="75">
                  <c:v>0.62969503139050875</c:v>
                </c:pt>
                <c:pt idx="76">
                  <c:v>0.62918495289901633</c:v>
                </c:pt>
                <c:pt idx="77">
                  <c:v>0.62867891071772941</c:v>
                </c:pt>
                <c:pt idx="78">
                  <c:v>0.62817684984593847</c:v>
                </c:pt>
                <c:pt idx="79">
                  <c:v>0.62767871591863122</c:v>
                </c:pt>
                <c:pt idx="80">
                  <c:v>0.62718445523508659</c:v>
                </c:pt>
                <c:pt idx="81">
                  <c:v>0.62669401478249964</c:v>
                </c:pt>
                <c:pt idx="82">
                  <c:v>0.62620734225521046</c:v>
                </c:pt>
                <c:pt idx="83">
                  <c:v>0.62572438607003267</c:v>
                </c:pt>
                <c:pt idx="84">
                  <c:v>0.62524509537814843</c:v>
                </c:pt>
                <c:pt idx="85">
                  <c:v>0.62476942007395408</c:v>
                </c:pt>
                <c:pt idx="86">
                  <c:v>0.62429731080122208</c:v>
                </c:pt>
                <c:pt idx="87">
                  <c:v>0.62382871895689296</c:v>
                </c:pt>
                <c:pt idx="88">
                  <c:v>0.62336359669278119</c:v>
                </c:pt>
                <c:pt idx="89">
                  <c:v>0.62290189691544617</c:v>
                </c:pt>
                <c:pt idx="90">
                  <c:v>0.62244357328445243</c:v>
                </c:pt>
                <c:pt idx="91">
                  <c:v>0.62198858020921999</c:v>
                </c:pt>
                <c:pt idx="92">
                  <c:v>0.62153687284464221</c:v>
                </c:pt>
                <c:pt idx="93">
                  <c:v>0.62108840708563451</c:v>
                </c:pt>
                <c:pt idx="94">
                  <c:v>0.6206431395607469</c:v>
                </c:pt>
                <c:pt idx="95">
                  <c:v>0.62020102762497908</c:v>
                </c:pt>
                <c:pt idx="96">
                  <c:v>0.61976202935190006</c:v>
                </c:pt>
                <c:pt idx="97">
                  <c:v>0.61932610352518291</c:v>
                </c:pt>
                <c:pt idx="98">
                  <c:v>0.61889320962963446</c:v>
                </c:pt>
                <c:pt idx="99">
                  <c:v>0.61846330784180881</c:v>
                </c:pt>
                <c:pt idx="100">
                  <c:v>0.61803635902027276</c:v>
                </c:pt>
                <c:pt idx="101">
                  <c:v>0.61761232469558314</c:v>
                </c:pt>
                <c:pt idx="102">
                  <c:v>0.61719116706004074</c:v>
                </c:pt>
                <c:pt idx="103">
                  <c:v>0.61677284895726192</c:v>
                </c:pt>
                <c:pt idx="104">
                  <c:v>0.61635733387161951</c:v>
                </c:pt>
                <c:pt idx="105">
                  <c:v>0.61594458591759149</c:v>
                </c:pt>
                <c:pt idx="106">
                  <c:v>0.61553456982904597</c:v>
                </c:pt>
                <c:pt idx="107">
                  <c:v>0.61512725094850573</c:v>
                </c:pt>
                <c:pt idx="108">
                  <c:v>0.61472259521640682</c:v>
                </c:pt>
                <c:pt idx="109">
                  <c:v>0.61432056916038569</c:v>
                </c:pt>
                <c:pt idx="110">
                  <c:v>0.6139211398846095</c:v>
                </c:pt>
                <c:pt idx="111">
                  <c:v>0.61352427505917106</c:v>
                </c:pt>
                <c:pt idx="112">
                  <c:v>0.61312994290956457</c:v>
                </c:pt>
                <c:pt idx="113">
                  <c:v>0.61273811220625563</c:v>
                </c:pt>
                <c:pt idx="114">
                  <c:v>0.61234875225435925</c:v>
                </c:pt>
                <c:pt idx="115">
                  <c:v>0.61196183288343364</c:v>
                </c:pt>
                <c:pt idx="116">
                  <c:v>0.61157732443740098</c:v>
                </c:pt>
                <c:pt idx="117">
                  <c:v>0.61119519776460518</c:v>
                </c:pt>
                <c:pt idx="118">
                  <c:v>0.61081542420800616</c:v>
                </c:pt>
                <c:pt idx="119">
                  <c:v>0.61043797559552349</c:v>
                </c:pt>
                <c:pt idx="120">
                  <c:v>0.61006282423052971</c:v>
                </c:pt>
                <c:pt idx="121">
                  <c:v>0.60968994288249845</c:v>
                </c:pt>
                <c:pt idx="122">
                  <c:v>0.60931930477780805</c:v>
                </c:pt>
                <c:pt idx="123">
                  <c:v>0.60895088359070848</c:v>
                </c:pt>
                <c:pt idx="124">
                  <c:v>0.60858465343444101</c:v>
                </c:pt>
                <c:pt idx="125">
                  <c:v>0.60822058885253005</c:v>
                </c:pt>
                <c:pt idx="126">
                  <c:v>0.60785866481022832</c:v>
                </c:pt>
                <c:pt idx="127">
                  <c:v>0.60749885668612791</c:v>
                </c:pt>
                <c:pt idx="128">
                  <c:v>0.60714114026393318</c:v>
                </c:pt>
                <c:pt idx="129">
                  <c:v>0.60678549172439455</c:v>
                </c:pt>
                <c:pt idx="130">
                  <c:v>0.6064318876374013</c:v>
                </c:pt>
                <c:pt idx="131">
                  <c:v>0.6060803049542336</c:v>
                </c:pt>
                <c:pt idx="132">
                  <c:v>0.60573072099997483</c:v>
                </c:pt>
                <c:pt idx="133">
                  <c:v>0.60538311346607421</c:v>
                </c:pt>
                <c:pt idx="134">
                  <c:v>0.60503746040306894</c:v>
                </c:pt>
                <c:pt idx="135">
                  <c:v>0.60469374021345312</c:v>
                </c:pt>
                <c:pt idx="136">
                  <c:v>0.60435193164470302</c:v>
                </c:pt>
                <c:pt idx="137">
                  <c:v>0.60401201378244207</c:v>
                </c:pt>
                <c:pt idx="138">
                  <c:v>0.60367396604375778</c:v>
                </c:pt>
                <c:pt idx="139">
                  <c:v>0.60333776817065887</c:v>
                </c:pt>
                <c:pt idx="140">
                  <c:v>0.60300340022367316</c:v>
                </c:pt>
                <c:pt idx="141">
                  <c:v>0.60267084257558312</c:v>
                </c:pt>
                <c:pt idx="142">
                  <c:v>0.60234007590529914</c:v>
                </c:pt>
                <c:pt idx="143">
                  <c:v>0.60201108119186397</c:v>
                </c:pt>
                <c:pt idx="144">
                  <c:v>0.60168383970858608</c:v>
                </c:pt>
                <c:pt idx="145">
                  <c:v>0.60135833301730712</c:v>
                </c:pt>
                <c:pt idx="146">
                  <c:v>0.60103454296278713</c:v>
                </c:pt>
                <c:pt idx="147">
                  <c:v>0.60071245166721865</c:v>
                </c:pt>
                <c:pt idx="148">
                  <c:v>0.60039204152485814</c:v>
                </c:pt>
                <c:pt idx="149">
                  <c:v>0.60007329519677655</c:v>
                </c:pt>
                <c:pt idx="150">
                  <c:v>0.59975619560572291</c:v>
                </c:pt>
                <c:pt idx="151">
                  <c:v>0.59944072593110598</c:v>
                </c:pt>
                <c:pt idx="152">
                  <c:v>0.5991268696040799</c:v>
                </c:pt>
                <c:pt idx="153">
                  <c:v>0.59881461030274274</c:v>
                </c:pt>
                <c:pt idx="154">
                  <c:v>0.59850393194743723</c:v>
                </c:pt>
                <c:pt idx="155">
                  <c:v>0.59819481869615887</c:v>
                </c:pt>
                <c:pt idx="156">
                  <c:v>0.59788725494005968</c:v>
                </c:pt>
                <c:pt idx="157">
                  <c:v>0.597581225299055</c:v>
                </c:pt>
                <c:pt idx="158">
                  <c:v>0.59727671461752541</c:v>
                </c:pt>
                <c:pt idx="159">
                  <c:v>0.59697370796011107</c:v>
                </c:pt>
                <c:pt idx="160">
                  <c:v>0.59667219060760202</c:v>
                </c:pt>
                <c:pt idx="161">
                  <c:v>0.59637214805291228</c:v>
                </c:pt>
                <c:pt idx="162">
                  <c:v>0.59607356599714945</c:v>
                </c:pt>
                <c:pt idx="163">
                  <c:v>0.59577643034576344</c:v>
                </c:pt>
                <c:pt idx="164">
                  <c:v>0.59548072720478273</c:v>
                </c:pt>
              </c:numCache>
            </c:numRef>
          </c:yVal>
          <c:smooth val="1"/>
          <c:extLst>
            <c:ext xmlns:c16="http://schemas.microsoft.com/office/drawing/2014/chart" uri="{C3380CC4-5D6E-409C-BE32-E72D297353CC}">
              <c16:uniqueId val="{00000002-FFF3-4953-858F-265C3215D88A}"/>
            </c:ext>
          </c:extLst>
        </c:ser>
        <c:ser>
          <c:idx val="3"/>
          <c:order val="3"/>
          <c:tx>
            <c:v>Para char (flux)</c:v>
          </c:tx>
          <c:spPr>
            <a:ln w="19050" cap="rnd">
              <a:solidFill>
                <a:schemeClr val="accent4"/>
              </a:solidFill>
              <a:round/>
            </a:ln>
            <a:effectLst/>
          </c:spPr>
          <c:marker>
            <c:symbol val="none"/>
          </c:marker>
          <c:xVal>
            <c:numRef>
              <c:f>'Time Equiv'!$S$55:$S$219</c:f>
              <c:numCache>
                <c:formatCode>General</c:formatCode>
                <c:ptCount val="1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numCache>
            </c:numRef>
          </c:xVal>
          <c:yVal>
            <c:numRef>
              <c:f>'Time Equiv'!$X$55:$X$219</c:f>
              <c:numCache>
                <c:formatCode>0.00</c:formatCode>
                <c:ptCount val="165"/>
                <c:pt idx="0">
                  <c:v>0</c:v>
                </c:pt>
                <c:pt idx="1">
                  <c:v>1.4162177819226247</c:v>
                </c:pt>
                <c:pt idx="2">
                  <c:v>1.3584126561580856</c:v>
                </c:pt>
                <c:pt idx="3">
                  <c:v>1.3317173525291308</c:v>
                </c:pt>
                <c:pt idx="4">
                  <c:v>1.317391680569312</c:v>
                </c:pt>
                <c:pt idx="5">
                  <c:v>1.3057642094589792</c:v>
                </c:pt>
                <c:pt idx="6">
                  <c:v>1.2945396466186889</c:v>
                </c:pt>
                <c:pt idx="7">
                  <c:v>1.2833890111511896</c:v>
                </c:pt>
                <c:pt idx="8">
                  <c:v>1.2724615700422965</c:v>
                </c:pt>
                <c:pt idx="9">
                  <c:v>1.2619626228231873</c:v>
                </c:pt>
                <c:pt idx="10">
                  <c:v>1.2520428008296864</c:v>
                </c:pt>
                <c:pt idx="11">
                  <c:v>1.2427832228805518</c:v>
                </c:pt>
                <c:pt idx="12">
                  <c:v>1.2342079386134199</c:v>
                </c:pt>
                <c:pt idx="13">
                  <c:v>1.2263011113148601</c:v>
                </c:pt>
                <c:pt idx="14">
                  <c:v>1.2190220056489081</c:v>
                </c:pt>
                <c:pt idx="15">
                  <c:v>1.2123162640457075</c:v>
                </c:pt>
                <c:pt idx="16">
                  <c:v>1.2061237386598644</c:v>
                </c:pt>
                <c:pt idx="17">
                  <c:v>1.2003836103015053</c:v>
                </c:pt>
                <c:pt idx="18">
                  <c:v>1.195037530671045</c:v>
                </c:pt>
                <c:pt idx="19">
                  <c:v>1.1900313929118311</c:v>
                </c:pt>
                <c:pt idx="20">
                  <c:v>1.1853161861290122</c:v>
                </c:pt>
                <c:pt idx="21">
                  <c:v>1.1808482606864183</c:v>
                </c:pt>
                <c:pt idx="22">
                  <c:v>1.1765892310822859</c:v>
                </c:pt>
                <c:pt idx="23">
                  <c:v>1.1725056696867613</c:v>
                </c:pt>
                <c:pt idx="24">
                  <c:v>1.168568692362715</c:v>
                </c:pt>
                <c:pt idx="25">
                  <c:v>1.1647535007130871</c:v>
                </c:pt>
                <c:pt idx="26">
                  <c:v>1.161038920997431</c:v>
                </c:pt>
                <c:pt idx="27">
                  <c:v>1.1574069632442645</c:v>
                </c:pt>
                <c:pt idx="28">
                  <c:v>1.1538424132531351</c:v>
                </c:pt>
                <c:pt idx="29">
                  <c:v>1.1503324632364067</c:v>
                </c:pt>
                <c:pt idx="30">
                  <c:v>1.146866382531647</c:v>
                </c:pt>
                <c:pt idx="31">
                  <c:v>1.1434352272432908</c:v>
                </c:pt>
                <c:pt idx="32">
                  <c:v>1.1400315862440029</c:v>
                </c:pt>
                <c:pt idx="33">
                  <c:v>1.1366493602722165</c:v>
                </c:pt>
                <c:pt idx="34">
                  <c:v>1.133283570627506</c:v>
                </c:pt>
                <c:pt idx="35">
                  <c:v>1.129930194006775</c:v>
                </c:pt>
                <c:pt idx="36">
                  <c:v>1.1265860202220999</c:v>
                </c:pt>
                <c:pt idx="37">
                  <c:v>1.1232485298184534</c:v>
                </c:pt>
                <c:pt idx="38">
                  <c:v>1.1199157889180875</c:v>
                </c:pt>
                <c:pt idx="39">
                  <c:v>1.090458361815366</c:v>
                </c:pt>
                <c:pt idx="40">
                  <c:v>1.0092838502232608</c:v>
                </c:pt>
                <c:pt idx="41">
                  <c:v>0.93197424811172125</c:v>
                </c:pt>
                <c:pt idx="42">
                  <c:v>0.85841002527001642</c:v>
                </c:pt>
                <c:pt idx="43">
                  <c:v>0.7884797296823588</c:v>
                </c:pt>
                <c:pt idx="44">
                  <c:v>0.72207924173108518</c:v>
                </c:pt>
                <c:pt idx="45">
                  <c:v>0.65911111357601015</c:v>
                </c:pt>
                <c:pt idx="46">
                  <c:v>0.59948398225286614</c:v>
                </c:pt>
                <c:pt idx="47">
                  <c:v>0.54311204679408476</c:v>
                </c:pt>
                <c:pt idx="48">
                  <c:v>0.4899146011330725</c:v>
                </c:pt>
                <c:pt idx="49">
                  <c:v>0.43981561576577</c:v>
                </c:pt>
                <c:pt idx="50">
                  <c:v>0.39274336215609529</c:v>
                </c:pt>
                <c:pt idx="51">
                  <c:v>0.34863007472119251</c:v>
                </c:pt>
                <c:pt idx="52">
                  <c:v>0.30741164594724751</c:v>
                </c:pt>
                <c:pt idx="53">
                  <c:v>0.26902735079057782</c:v>
                </c:pt>
                <c:pt idx="54">
                  <c:v>0.23341959703063359</c:v>
                </c:pt>
                <c:pt idx="55">
                  <c:v>0.20053369867704046</c:v>
                </c:pt>
                <c:pt idx="56">
                  <c:v>0.17031766990437949</c:v>
                </c:pt>
                <c:pt idx="57">
                  <c:v>0.14272203730648295</c:v>
                </c:pt>
                <c:pt idx="58">
                  <c:v>0.11769966853507439</c:v>
                </c:pt>
                <c:pt idx="59">
                  <c:v>9.5205615622697318E-2</c:v>
                </c:pt>
                <c:pt idx="60">
                  <c:v>7.5196971492838577E-2</c:v>
                </c:pt>
                <c:pt idx="61">
                  <c:v>5.7632738335874623E-2</c:v>
                </c:pt>
                <c:pt idx="62">
                  <c:v>4.2473706681952862E-2</c:v>
                </c:pt>
                <c:pt idx="63">
                  <c:v>3.6355749552681962E-2</c:v>
                </c:pt>
                <c:pt idx="64">
                  <c:v>3.6184391665657477E-2</c:v>
                </c:pt>
                <c:pt idx="65">
                  <c:v>3.6016479601948558E-2</c:v>
                </c:pt>
                <c:pt idx="66">
                  <c:v>3.5851892634152352E-2</c:v>
                </c:pt>
                <c:pt idx="67">
                  <c:v>3.5690516012713051E-2</c:v>
                </c:pt>
                <c:pt idx="68">
                  <c:v>3.5532240585928708E-2</c:v>
                </c:pt>
                <c:pt idx="69">
                  <c:v>3.5376962449297208E-2</c:v>
                </c:pt>
                <c:pt idx="70">
                  <c:v>3.5224582621547144E-2</c:v>
                </c:pt>
                <c:pt idx="71">
                  <c:v>3.507500674497413E-2</c:v>
                </c:pt>
                <c:pt idx="72">
                  <c:v>3.4928144807944997E-2</c:v>
                </c:pt>
                <c:pt idx="73">
                  <c:v>3.4783910887647415E-2</c:v>
                </c:pt>
                <c:pt idx="74">
                  <c:v>3.4642222911353243E-2</c:v>
                </c:pt>
                <c:pt idx="75">
                  <c:v>3.4503002434632724E-2</c:v>
                </c:pt>
                <c:pt idx="76">
                  <c:v>3.4366174435107831E-2</c:v>
                </c:pt>
                <c:pt idx="77">
                  <c:v>3.4231667120467844E-2</c:v>
                </c:pt>
                <c:pt idx="78">
                  <c:v>3.4099411749589366E-2</c:v>
                </c:pt>
                <c:pt idx="79">
                  <c:v>3.3969342465711434E-2</c:v>
                </c:pt>
                <c:pt idx="80">
                  <c:v>3.3841396140711952E-2</c:v>
                </c:pt>
                <c:pt idx="81">
                  <c:v>3.3715512229618334E-2</c:v>
                </c:pt>
                <c:pt idx="82">
                  <c:v>3.3591632634562538E-2</c:v>
                </c:pt>
                <c:pt idx="83">
                  <c:v>3.3469701577460487E-2</c:v>
                </c:pt>
                <c:pt idx="84">
                  <c:v>3.3349665480759058E-2</c:v>
                </c:pt>
                <c:pt idx="85">
                  <c:v>3.3231472855649771E-2</c:v>
                </c:pt>
                <c:pt idx="86">
                  <c:v>3.3115074197200375E-2</c:v>
                </c:pt>
                <c:pt idx="87">
                  <c:v>3.3000421885900841E-2</c:v>
                </c:pt>
                <c:pt idx="88">
                  <c:v>3.2887470095163178E-2</c:v>
                </c:pt>
                <c:pt idx="89">
                  <c:v>3.2776174704351575E-2</c:v>
                </c:pt>
                <c:pt idx="90">
                  <c:v>3.26664932169543E-2</c:v>
                </c:pt>
                <c:pt idx="91">
                  <c:v>3.2558384683540199E-2</c:v>
                </c:pt>
                <c:pt idx="92">
                  <c:v>3.2451809629170519E-2</c:v>
                </c:pt>
                <c:pt idx="93">
                  <c:v>3.2346729984963477E-2</c:v>
                </c:pt>
                <c:pt idx="94">
                  <c:v>3.2243109023531863E-2</c:v>
                </c:pt>
                <c:pt idx="95">
                  <c:v>3.2140911298036055E-2</c:v>
                </c:pt>
                <c:pt idx="96">
                  <c:v>3.2040102584614337E-2</c:v>
                </c:pt>
                <c:pt idx="97">
                  <c:v>3.1940649827970242E-2</c:v>
                </c:pt>
                <c:pt idx="98">
                  <c:v>3.1842521089913235E-2</c:v>
                </c:pt>
                <c:pt idx="99">
                  <c:v>3.174568550066429E-2</c:v>
                </c:pt>
                <c:pt idx="100">
                  <c:v>3.1650113212751289E-2</c:v>
                </c:pt>
                <c:pt idx="101">
                  <c:v>3.155577535733245E-2</c:v>
                </c:pt>
                <c:pt idx="102">
                  <c:v>3.146264400279692E-2</c:v>
                </c:pt>
                <c:pt idx="103">
                  <c:v>3.137069211550314E-2</c:v>
                </c:pt>
                <c:pt idx="104">
                  <c:v>3.1279893522524797E-2</c:v>
                </c:pt>
                <c:pt idx="105">
                  <c:v>3.119022287628356E-2</c:v>
                </c:pt>
                <c:pt idx="106">
                  <c:v>3.1101655620956119E-2</c:v>
                </c:pt>
                <c:pt idx="107">
                  <c:v>3.1014167960550676E-2</c:v>
                </c:pt>
                <c:pt idx="108">
                  <c:v>3.0927736828555246E-2</c:v>
                </c:pt>
                <c:pt idx="109">
                  <c:v>3.0842339859066505E-2</c:v>
                </c:pt>
                <c:pt idx="110">
                  <c:v>3.0757955359314245E-2</c:v>
                </c:pt>
                <c:pt idx="111">
                  <c:v>3.0674562283501849E-2</c:v>
                </c:pt>
                <c:pt idx="112">
                  <c:v>3.0592140207888668E-2</c:v>
                </c:pt>
                <c:pt idx="113">
                  <c:v>3.0510669307044706E-2</c:v>
                </c:pt>
                <c:pt idx="114">
                  <c:v>3.0430130331212755E-2</c:v>
                </c:pt>
                <c:pt idx="115">
                  <c:v>3.0350504584716925E-2</c:v>
                </c:pt>
                <c:pt idx="116">
                  <c:v>3.0271773905360875E-2</c:v>
                </c:pt>
                <c:pt idx="117">
                  <c:v>3.019392064476193E-2</c:v>
                </c:pt>
                <c:pt idx="118">
                  <c:v>3.0116927649571294E-2</c:v>
                </c:pt>
                <c:pt idx="119">
                  <c:v>3.0040778243533094E-2</c:v>
                </c:pt>
                <c:pt idx="120">
                  <c:v>2.996545621033812E-2</c:v>
                </c:pt>
                <c:pt idx="121">
                  <c:v>2.9890945777230889E-2</c:v>
                </c:pt>
                <c:pt idx="122">
                  <c:v>2.9817231599330876E-2</c:v>
                </c:pt>
                <c:pt idx="123">
                  <c:v>2.9744298744631293E-2</c:v>
                </c:pt>
                <c:pt idx="124">
                  <c:v>2.9672132679640788E-2</c:v>
                </c:pt>
                <c:pt idx="125">
                  <c:v>2.9600719255635885E-2</c:v>
                </c:pt>
                <c:pt idx="126">
                  <c:v>2.9530044695493061E-2</c:v>
                </c:pt>
                <c:pt idx="127">
                  <c:v>2.9460095581072022E-2</c:v>
                </c:pt>
                <c:pt idx="128">
                  <c:v>2.9390858841122882E-2</c:v>
                </c:pt>
                <c:pt idx="129">
                  <c:v>2.9322321739691362E-2</c:v>
                </c:pt>
                <c:pt idx="130">
                  <c:v>2.9254471864998192E-2</c:v>
                </c:pt>
                <c:pt idx="131">
                  <c:v>2.9187297118769464E-2</c:v>
                </c:pt>
                <c:pt idx="132">
                  <c:v>2.9120785705996709E-2</c:v>
                </c:pt>
                <c:pt idx="133">
                  <c:v>2.9054926125105959E-2</c:v>
                </c:pt>
                <c:pt idx="134">
                  <c:v>2.8989707158516773E-2</c:v>
                </c:pt>
                <c:pt idx="135">
                  <c:v>2.8925117863572811E-2</c:v>
                </c:pt>
                <c:pt idx="136">
                  <c:v>2.8861147563826885E-2</c:v>
                </c:pt>
                <c:pt idx="137">
                  <c:v>2.8797785840663854E-2</c:v>
                </c:pt>
                <c:pt idx="138">
                  <c:v>2.873502252524621E-2</c:v>
                </c:pt>
                <c:pt idx="139">
                  <c:v>2.8672847690767538E-2</c:v>
                </c:pt>
                <c:pt idx="140">
                  <c:v>2.8611251644999881E-2</c:v>
                </c:pt>
                <c:pt idx="141">
                  <c:v>2.8550224923122074E-2</c:v>
                </c:pt>
                <c:pt idx="142">
                  <c:v>2.8489758280816364E-2</c:v>
                </c:pt>
                <c:pt idx="143">
                  <c:v>2.842984268762146E-2</c:v>
                </c:pt>
                <c:pt idx="144">
                  <c:v>2.837046932053092E-2</c:v>
                </c:pt>
                <c:pt idx="145">
                  <c:v>2.8311629557826092E-2</c:v>
                </c:pt>
                <c:pt idx="146">
                  <c:v>2.8253314973133364E-2</c:v>
                </c:pt>
                <c:pt idx="147">
                  <c:v>2.8195517329696357E-2</c:v>
                </c:pt>
                <c:pt idx="148">
                  <c:v>2.8138228574853565E-2</c:v>
                </c:pt>
                <c:pt idx="149">
                  <c:v>2.8081440834713017E-2</c:v>
                </c:pt>
                <c:pt idx="150">
                  <c:v>2.8025146409015458E-2</c:v>
                </c:pt>
                <c:pt idx="151">
                  <c:v>2.7969337766178281E-2</c:v>
                </c:pt>
                <c:pt idx="152">
                  <c:v>2.7914007538512732E-2</c:v>
                </c:pt>
                <c:pt idx="153">
                  <c:v>2.7859148517607051E-2</c:v>
                </c:pt>
                <c:pt idx="154">
                  <c:v>2.7804753649868959E-2</c:v>
                </c:pt>
                <c:pt idx="155">
                  <c:v>2.7750816032220932E-2</c:v>
                </c:pt>
                <c:pt idx="156">
                  <c:v>2.7697328907941937E-2</c:v>
                </c:pt>
                <c:pt idx="157">
                  <c:v>2.7644285662650005E-2</c:v>
                </c:pt>
                <c:pt idx="158">
                  <c:v>2.7591679820419743E-2</c:v>
                </c:pt>
                <c:pt idx="159">
                  <c:v>2.7539505040029642E-2</c:v>
                </c:pt>
                <c:pt idx="160">
                  <c:v>2.7487755111333941E-2</c:v>
                </c:pt>
                <c:pt idx="161">
                  <c:v>2.7436423951754101E-2</c:v>
                </c:pt>
                <c:pt idx="162">
                  <c:v>2.7385505602885468E-2</c:v>
                </c:pt>
                <c:pt idx="163">
                  <c:v>2.7334994227214398E-2</c:v>
                </c:pt>
                <c:pt idx="164">
                  <c:v>2.7284884104941749E-2</c:v>
                </c:pt>
              </c:numCache>
            </c:numRef>
          </c:yVal>
          <c:smooth val="1"/>
          <c:extLst>
            <c:ext xmlns:c16="http://schemas.microsoft.com/office/drawing/2014/chart" uri="{C3380CC4-5D6E-409C-BE32-E72D297353CC}">
              <c16:uniqueId val="{00000003-FFF3-4953-858F-265C3215D88A}"/>
            </c:ext>
          </c:extLst>
        </c:ser>
        <c:ser>
          <c:idx val="4"/>
          <c:order val="4"/>
          <c:tx>
            <c:v>Para char</c:v>
          </c:tx>
          <c:spPr>
            <a:ln w="19050" cap="rnd">
              <a:solidFill>
                <a:schemeClr val="accent5"/>
              </a:solidFill>
              <a:round/>
            </a:ln>
            <a:effectLst/>
          </c:spPr>
          <c:marker>
            <c:symbol val="none"/>
          </c:marker>
          <c:xVal>
            <c:numRef>
              <c:f>'Time Equiv'!$S$55:$S$219</c:f>
              <c:numCache>
                <c:formatCode>General</c:formatCode>
                <c:ptCount val="1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numCache>
            </c:numRef>
          </c:xVal>
          <c:yVal>
            <c:numRef>
              <c:f>'Time Equiv'!$AE$55:$AE$219</c:f>
              <c:numCache>
                <c:formatCode>0.00000</c:formatCode>
                <c:ptCount val="165"/>
                <c:pt idx="0">
                  <c:v>1.0831026220228102</c:v>
                </c:pt>
                <c:pt idx="1">
                  <c:v>1.0831026220228102</c:v>
                </c:pt>
                <c:pt idx="2">
                  <c:v>1.0831026220228102</c:v>
                </c:pt>
                <c:pt idx="3">
                  <c:v>1.0831026220228102</c:v>
                </c:pt>
                <c:pt idx="4">
                  <c:v>1.0831026220228102</c:v>
                </c:pt>
                <c:pt idx="5">
                  <c:v>1.0831026220228102</c:v>
                </c:pt>
                <c:pt idx="6">
                  <c:v>1.0831026220228102</c:v>
                </c:pt>
                <c:pt idx="7">
                  <c:v>1.0831026220228102</c:v>
                </c:pt>
                <c:pt idx="8">
                  <c:v>1.0831026220228102</c:v>
                </c:pt>
                <c:pt idx="9">
                  <c:v>1.0831026220228102</c:v>
                </c:pt>
                <c:pt idx="10">
                  <c:v>1.0831026220228102</c:v>
                </c:pt>
                <c:pt idx="11">
                  <c:v>1.0831026220228102</c:v>
                </c:pt>
                <c:pt idx="12">
                  <c:v>1.0831026220228102</c:v>
                </c:pt>
                <c:pt idx="13">
                  <c:v>1.0831026220228102</c:v>
                </c:pt>
                <c:pt idx="14">
                  <c:v>1.0831026220228102</c:v>
                </c:pt>
                <c:pt idx="15">
                  <c:v>1.0831026220228102</c:v>
                </c:pt>
                <c:pt idx="16">
                  <c:v>1.0831026220228102</c:v>
                </c:pt>
                <c:pt idx="17">
                  <c:v>1.0831026220228102</c:v>
                </c:pt>
                <c:pt idx="18">
                  <c:v>1.0831026220228102</c:v>
                </c:pt>
                <c:pt idx="19">
                  <c:v>1.0831026220228102</c:v>
                </c:pt>
                <c:pt idx="20">
                  <c:v>1.0831026220228102</c:v>
                </c:pt>
                <c:pt idx="21">
                  <c:v>1.0831026220228102</c:v>
                </c:pt>
                <c:pt idx="22">
                  <c:v>1.0831026220228102</c:v>
                </c:pt>
                <c:pt idx="23">
                  <c:v>1.0831026220228102</c:v>
                </c:pt>
                <c:pt idx="24">
                  <c:v>1.0831026220228102</c:v>
                </c:pt>
                <c:pt idx="25">
                  <c:v>1.0831026220228102</c:v>
                </c:pt>
                <c:pt idx="26">
                  <c:v>1.0831026220228102</c:v>
                </c:pt>
                <c:pt idx="27">
                  <c:v>1.0831026220228102</c:v>
                </c:pt>
                <c:pt idx="28">
                  <c:v>1.0831026220228102</c:v>
                </c:pt>
                <c:pt idx="29">
                  <c:v>1.0831026220228102</c:v>
                </c:pt>
                <c:pt idx="30">
                  <c:v>1.0831026220228102</c:v>
                </c:pt>
                <c:pt idx="31">
                  <c:v>1.0831026220228102</c:v>
                </c:pt>
                <c:pt idx="32">
                  <c:v>1.0831026220228102</c:v>
                </c:pt>
                <c:pt idx="33">
                  <c:v>1.0831026220228102</c:v>
                </c:pt>
                <c:pt idx="34">
                  <c:v>1.0831026220228102</c:v>
                </c:pt>
                <c:pt idx="35">
                  <c:v>1.0831026220228102</c:v>
                </c:pt>
                <c:pt idx="36">
                  <c:v>1.0831026220228102</c:v>
                </c:pt>
                <c:pt idx="37">
                  <c:v>1.0831026220228102</c:v>
                </c:pt>
                <c:pt idx="38">
                  <c:v>1.0831026220228102</c:v>
                </c:pt>
                <c:pt idx="39">
                  <c:v>1.0831026220228102</c:v>
                </c:pt>
                <c:pt idx="40">
                  <c:v>1.0831026220228102</c:v>
                </c:pt>
                <c:pt idx="41">
                  <c:v>1.0831026220228102</c:v>
                </c:pt>
                <c:pt idx="42">
                  <c:v>1.0831026220228102</c:v>
                </c:pt>
                <c:pt idx="43">
                  <c:v>1.0831026220228102</c:v>
                </c:pt>
                <c:pt idx="44">
                  <c:v>1.0831026220228102</c:v>
                </c:pt>
                <c:pt idx="45">
                  <c:v>1.0831026220228102</c:v>
                </c:pt>
                <c:pt idx="46">
                  <c:v>1.0831026220228102</c:v>
                </c:pt>
                <c:pt idx="47">
                  <c:v>1.0831026220228102</c:v>
                </c:pt>
                <c:pt idx="48">
                  <c:v>1.0831026220228102</c:v>
                </c:pt>
                <c:pt idx="49">
                  <c:v>1.0831026220228102</c:v>
                </c:pt>
                <c:pt idx="50">
                  <c:v>1.0831026220228102</c:v>
                </c:pt>
                <c:pt idx="51">
                  <c:v>1.0831026220228102</c:v>
                </c:pt>
                <c:pt idx="52">
                  <c:v>1.0831026220228102</c:v>
                </c:pt>
                <c:pt idx="53">
                  <c:v>1.0831026220228102</c:v>
                </c:pt>
                <c:pt idx="54">
                  <c:v>1.0831026220228102</c:v>
                </c:pt>
                <c:pt idx="55">
                  <c:v>1.0831026220228102</c:v>
                </c:pt>
                <c:pt idx="56">
                  <c:v>1.0831026220228102</c:v>
                </c:pt>
                <c:pt idx="57">
                  <c:v>1.0831026220228102</c:v>
                </c:pt>
                <c:pt idx="58">
                  <c:v>1.0831026220228102</c:v>
                </c:pt>
                <c:pt idx="59">
                  <c:v>1.0831026220228102</c:v>
                </c:pt>
                <c:pt idx="60">
                  <c:v>1.0831026220228102</c:v>
                </c:pt>
                <c:pt idx="61">
                  <c:v>1.0831026220228102</c:v>
                </c:pt>
                <c:pt idx="62">
                  <c:v>1.0831026220228102</c:v>
                </c:pt>
                <c:pt idx="63">
                  <c:v>1.0831026220228102</c:v>
                </c:pt>
                <c:pt idx="64">
                  <c:v>1.0831026220228102</c:v>
                </c:pt>
                <c:pt idx="65">
                  <c:v>1.0831026220228102</c:v>
                </c:pt>
                <c:pt idx="66">
                  <c:v>1.0831026220228102</c:v>
                </c:pt>
                <c:pt idx="67">
                  <c:v>1.0831026220228102</c:v>
                </c:pt>
                <c:pt idx="68">
                  <c:v>1.0831026220228102</c:v>
                </c:pt>
                <c:pt idx="69">
                  <c:v>1.0831026220228102</c:v>
                </c:pt>
                <c:pt idx="70">
                  <c:v>1.0831026220228102</c:v>
                </c:pt>
                <c:pt idx="71">
                  <c:v>1.0831026220228102</c:v>
                </c:pt>
                <c:pt idx="72">
                  <c:v>1.0831026220228102</c:v>
                </c:pt>
                <c:pt idx="73">
                  <c:v>1.0831026220228102</c:v>
                </c:pt>
                <c:pt idx="74">
                  <c:v>1.0831026220228102</c:v>
                </c:pt>
                <c:pt idx="75">
                  <c:v>1.0831026220228102</c:v>
                </c:pt>
                <c:pt idx="76">
                  <c:v>1.0831026220228102</c:v>
                </c:pt>
                <c:pt idx="77">
                  <c:v>1.0831026220228102</c:v>
                </c:pt>
                <c:pt idx="78">
                  <c:v>1.0831026220228102</c:v>
                </c:pt>
                <c:pt idx="79">
                  <c:v>1.0831026220228102</c:v>
                </c:pt>
                <c:pt idx="80">
                  <c:v>1.0831026220228102</c:v>
                </c:pt>
                <c:pt idx="81">
                  <c:v>1.0831026220228102</c:v>
                </c:pt>
                <c:pt idx="82">
                  <c:v>1.0831026220228102</c:v>
                </c:pt>
                <c:pt idx="83">
                  <c:v>1.0831026220228102</c:v>
                </c:pt>
                <c:pt idx="84">
                  <c:v>1.0831026220228102</c:v>
                </c:pt>
                <c:pt idx="85">
                  <c:v>1.0831026220228102</c:v>
                </c:pt>
                <c:pt idx="86">
                  <c:v>1.0831026220228102</c:v>
                </c:pt>
                <c:pt idx="87">
                  <c:v>1.0831026220228102</c:v>
                </c:pt>
                <c:pt idx="88">
                  <c:v>1.0831026220228102</c:v>
                </c:pt>
                <c:pt idx="89">
                  <c:v>1.0831026220228102</c:v>
                </c:pt>
                <c:pt idx="90">
                  <c:v>1.0831026220228102</c:v>
                </c:pt>
                <c:pt idx="91">
                  <c:v>1.0831026220228102</c:v>
                </c:pt>
                <c:pt idx="92">
                  <c:v>1.0831026220228102</c:v>
                </c:pt>
                <c:pt idx="93">
                  <c:v>1.0831026220228102</c:v>
                </c:pt>
                <c:pt idx="94">
                  <c:v>1.0831026220228102</c:v>
                </c:pt>
                <c:pt idx="95">
                  <c:v>1.0831026220228102</c:v>
                </c:pt>
                <c:pt idx="96">
                  <c:v>1.0831026220228102</c:v>
                </c:pt>
                <c:pt idx="97">
                  <c:v>1.0831026220228102</c:v>
                </c:pt>
                <c:pt idx="98">
                  <c:v>1.0831026220228102</c:v>
                </c:pt>
                <c:pt idx="99">
                  <c:v>1.0831026220228102</c:v>
                </c:pt>
                <c:pt idx="100">
                  <c:v>1.0831026220228102</c:v>
                </c:pt>
                <c:pt idx="101">
                  <c:v>1.0831026220228102</c:v>
                </c:pt>
                <c:pt idx="102">
                  <c:v>1.0831026220228102</c:v>
                </c:pt>
                <c:pt idx="103">
                  <c:v>1.0831026220228102</c:v>
                </c:pt>
                <c:pt idx="104">
                  <c:v>1.0831026220228102</c:v>
                </c:pt>
                <c:pt idx="105">
                  <c:v>1.0831026220228102</c:v>
                </c:pt>
                <c:pt idx="106">
                  <c:v>1.0831026220228102</c:v>
                </c:pt>
                <c:pt idx="107">
                  <c:v>1.0831026220228102</c:v>
                </c:pt>
                <c:pt idx="108">
                  <c:v>1.0831026220228102</c:v>
                </c:pt>
                <c:pt idx="109">
                  <c:v>1.0831026220228102</c:v>
                </c:pt>
                <c:pt idx="110">
                  <c:v>1.0831026220228102</c:v>
                </c:pt>
                <c:pt idx="111">
                  <c:v>1.0831026220228102</c:v>
                </c:pt>
                <c:pt idx="112">
                  <c:v>1.0831026220228102</c:v>
                </c:pt>
                <c:pt idx="113">
                  <c:v>1.0831026220228102</c:v>
                </c:pt>
                <c:pt idx="114">
                  <c:v>1.0831026220228102</c:v>
                </c:pt>
                <c:pt idx="115">
                  <c:v>1.0831026220228102</c:v>
                </c:pt>
                <c:pt idx="116">
                  <c:v>1.0831026220228102</c:v>
                </c:pt>
                <c:pt idx="117">
                  <c:v>1.0831026220228102</c:v>
                </c:pt>
                <c:pt idx="118">
                  <c:v>1.0831026220228102</c:v>
                </c:pt>
                <c:pt idx="119">
                  <c:v>1.0831026220228102</c:v>
                </c:pt>
                <c:pt idx="120">
                  <c:v>1.0831026220228102</c:v>
                </c:pt>
                <c:pt idx="121">
                  <c:v>1.0831026220228102</c:v>
                </c:pt>
                <c:pt idx="122">
                  <c:v>1.0831026220228102</c:v>
                </c:pt>
                <c:pt idx="123">
                  <c:v>1.0831026220228102</c:v>
                </c:pt>
                <c:pt idx="124">
                  <c:v>1.0831026220228102</c:v>
                </c:pt>
                <c:pt idx="125">
                  <c:v>1.0831026220228102</c:v>
                </c:pt>
                <c:pt idx="126">
                  <c:v>1.0831026220228102</c:v>
                </c:pt>
                <c:pt idx="127">
                  <c:v>1.0831026220228102</c:v>
                </c:pt>
                <c:pt idx="128">
                  <c:v>1.0831026220228102</c:v>
                </c:pt>
                <c:pt idx="129">
                  <c:v>1.0831026220228102</c:v>
                </c:pt>
                <c:pt idx="130">
                  <c:v>1.0831026220228102</c:v>
                </c:pt>
                <c:pt idx="131">
                  <c:v>1.0831026220228102</c:v>
                </c:pt>
                <c:pt idx="132">
                  <c:v>1.0831026220228102</c:v>
                </c:pt>
                <c:pt idx="133">
                  <c:v>1.0831026220228102</c:v>
                </c:pt>
                <c:pt idx="134">
                  <c:v>1.0831026220228102</c:v>
                </c:pt>
                <c:pt idx="135">
                  <c:v>1.0831026220228102</c:v>
                </c:pt>
                <c:pt idx="136">
                  <c:v>1.0831026220228102</c:v>
                </c:pt>
                <c:pt idx="137">
                  <c:v>1.0831026220228102</c:v>
                </c:pt>
                <c:pt idx="138">
                  <c:v>1.0831026220228102</c:v>
                </c:pt>
                <c:pt idx="139">
                  <c:v>1.0831026220228102</c:v>
                </c:pt>
                <c:pt idx="140">
                  <c:v>1.0831026220228102</c:v>
                </c:pt>
                <c:pt idx="141">
                  <c:v>1.0831026220228102</c:v>
                </c:pt>
                <c:pt idx="142">
                  <c:v>1.0831026220228102</c:v>
                </c:pt>
                <c:pt idx="143">
                  <c:v>1.0831026220228102</c:v>
                </c:pt>
                <c:pt idx="144">
                  <c:v>1.0831026220228102</c:v>
                </c:pt>
                <c:pt idx="145">
                  <c:v>1.0831026220228102</c:v>
                </c:pt>
                <c:pt idx="146">
                  <c:v>1.0831026220228102</c:v>
                </c:pt>
                <c:pt idx="147">
                  <c:v>1.0831026220228102</c:v>
                </c:pt>
                <c:pt idx="148">
                  <c:v>1.0831026220228102</c:v>
                </c:pt>
                <c:pt idx="149">
                  <c:v>1.0831026220228102</c:v>
                </c:pt>
                <c:pt idx="150">
                  <c:v>1.0831026220228102</c:v>
                </c:pt>
                <c:pt idx="151">
                  <c:v>1.0831026220228102</c:v>
                </c:pt>
                <c:pt idx="152">
                  <c:v>1.0831026220228102</c:v>
                </c:pt>
                <c:pt idx="153">
                  <c:v>1.0831026220228102</c:v>
                </c:pt>
                <c:pt idx="154">
                  <c:v>1.0831026220228102</c:v>
                </c:pt>
                <c:pt idx="155">
                  <c:v>1.0831026220228102</c:v>
                </c:pt>
                <c:pt idx="156">
                  <c:v>1.0831026220228102</c:v>
                </c:pt>
                <c:pt idx="157">
                  <c:v>1.0831026220228102</c:v>
                </c:pt>
                <c:pt idx="158">
                  <c:v>1.0831026220228102</c:v>
                </c:pt>
                <c:pt idx="159">
                  <c:v>1.0831026220228102</c:v>
                </c:pt>
                <c:pt idx="160">
                  <c:v>1.0831026220228102</c:v>
                </c:pt>
                <c:pt idx="161">
                  <c:v>1.0831026220228102</c:v>
                </c:pt>
                <c:pt idx="162">
                  <c:v>1.0831026220228102</c:v>
                </c:pt>
                <c:pt idx="163">
                  <c:v>1.0831026220228102</c:v>
                </c:pt>
                <c:pt idx="164">
                  <c:v>1.0831026220228102</c:v>
                </c:pt>
              </c:numCache>
            </c:numRef>
          </c:yVal>
          <c:smooth val="1"/>
          <c:extLst>
            <c:ext xmlns:c16="http://schemas.microsoft.com/office/drawing/2014/chart" uri="{C3380CC4-5D6E-409C-BE32-E72D297353CC}">
              <c16:uniqueId val="{00000004-FFF3-4953-858F-265C3215D88A}"/>
            </c:ext>
          </c:extLst>
        </c:ser>
        <c:dLbls>
          <c:showLegendKey val="0"/>
          <c:showVal val="0"/>
          <c:showCatName val="0"/>
          <c:showSerName val="0"/>
          <c:showPercent val="0"/>
          <c:showBubbleSize val="0"/>
        </c:dLbls>
        <c:axId val="3"/>
        <c:axId val="4"/>
      </c:scatterChart>
      <c:valAx>
        <c:axId val="469504840"/>
        <c:scaling>
          <c:orientation val="minMax"/>
          <c:max val="120"/>
        </c:scaling>
        <c:delete val="0"/>
        <c:axPos val="b"/>
        <c:majorGridlines>
          <c:spPr>
            <a:ln w="9525" cap="flat" cmpd="sng" algn="ctr">
              <a:solidFill>
                <a:schemeClr val="tx1">
                  <a:lumMod val="15000"/>
                  <a:lumOff val="85000"/>
                </a:schemeClr>
              </a:solidFill>
              <a:round/>
            </a:ln>
            <a:effectLst/>
          </c:spPr>
        </c:majorGridlines>
        <c:title>
          <c:tx>
            <c:rich>
              <a:bodyPr/>
              <a:lstStyle/>
              <a:p>
                <a:pPr>
                  <a:defRPr sz="1000" b="0" i="0" u="none" strike="noStrike" baseline="0">
                    <a:solidFill>
                      <a:srgbClr val="424242"/>
                    </a:solidFill>
                    <a:latin typeface="Calibri"/>
                    <a:ea typeface="Calibri"/>
                    <a:cs typeface="Calibri"/>
                  </a:defRPr>
                </a:pPr>
                <a:r>
                  <a:rPr lang="en-AU"/>
                  <a:t>Time mins)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900" b="0" i="0" u="none" strike="noStrike" baseline="0">
                <a:solidFill>
                  <a:srgbClr val="424242"/>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000" b="0" i="0" u="none" strike="noStrike" baseline="0">
                    <a:solidFill>
                      <a:srgbClr val="424242"/>
                    </a:solidFill>
                    <a:latin typeface="Calibri"/>
                    <a:ea typeface="Calibri"/>
                    <a:cs typeface="Calibri"/>
                  </a:defRPr>
                </a:pPr>
                <a:r>
                  <a:rPr lang="en-AU"/>
                  <a:t>Temp (deg C)</a:t>
                </a:r>
              </a:p>
            </c:rich>
          </c:tx>
          <c:overlay val="0"/>
          <c:spPr>
            <a:noFill/>
            <a:ln w="25400">
              <a:noFill/>
            </a:ln>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900" b="0" i="0" u="none" strike="noStrike" baseline="0">
                <a:solidFill>
                  <a:srgbClr val="424242"/>
                </a:solidFill>
                <a:latin typeface="Calibri"/>
                <a:ea typeface="Calibri"/>
                <a:cs typeface="Calibri"/>
              </a:defRPr>
            </a:pPr>
            <a:endParaRPr lang="en-US"/>
          </a:p>
        </c:txPr>
        <c:crossAx val="469504840"/>
        <c:crosses val="autoZero"/>
        <c:crossBetween val="midCat"/>
      </c:valAx>
      <c:valAx>
        <c:axId val="3"/>
        <c:scaling>
          <c:orientation val="minMax"/>
        </c:scaling>
        <c:delete val="1"/>
        <c:axPos val="b"/>
        <c:numFmt formatCode="General" sourceLinked="1"/>
        <c:majorTickMark val="out"/>
        <c:minorTickMark val="none"/>
        <c:tickLblPos val="nextTo"/>
        <c:crossAx val="4"/>
        <c:crosses val="autoZero"/>
        <c:crossBetween val="midCat"/>
      </c:valAx>
      <c:valAx>
        <c:axId val="4"/>
        <c:scaling>
          <c:orientation val="minMax"/>
          <c:max val="4"/>
        </c:scaling>
        <c:delete val="0"/>
        <c:axPos val="r"/>
        <c:title>
          <c:tx>
            <c:rich>
              <a:bodyPr/>
              <a:lstStyle/>
              <a:p>
                <a:pPr>
                  <a:defRPr sz="1000" b="0" i="0" u="none" strike="noStrike" baseline="0">
                    <a:solidFill>
                      <a:srgbClr val="424242"/>
                    </a:solidFill>
                    <a:latin typeface="Calibri"/>
                    <a:ea typeface="Calibri"/>
                    <a:cs typeface="Calibri"/>
                  </a:defRPr>
                </a:pPr>
                <a:r>
                  <a:rPr lang="en-AU"/>
                  <a:t>Char Rate (mm/min)</a:t>
                </a:r>
              </a:p>
            </c:rich>
          </c:tx>
          <c:overlay val="0"/>
          <c:spPr>
            <a:noFill/>
            <a:ln w="25400">
              <a:noFill/>
            </a:ln>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0" vert="horz"/>
          <a:lstStyle/>
          <a:p>
            <a:pPr>
              <a:defRPr sz="900" b="0" i="0" u="none" strike="noStrike" baseline="0">
                <a:solidFill>
                  <a:srgbClr val="424242"/>
                </a:solidFill>
                <a:latin typeface="Calibri"/>
                <a:ea typeface="Calibri"/>
                <a:cs typeface="Calibri"/>
              </a:defRPr>
            </a:pPr>
            <a:endParaRPr lang="en-US"/>
          </a:p>
        </c:txPr>
        <c:crossAx val="3"/>
        <c:crosses val="max"/>
        <c:crossBetween val="midCat"/>
      </c:valAx>
      <c:spPr>
        <a:noFill/>
        <a:ln w="25400">
          <a:noFill/>
        </a:ln>
      </c:spPr>
    </c:plotArea>
    <c:legend>
      <c:legendPos val="r"/>
      <c:layout>
        <c:manualLayout>
          <c:xMode val="edge"/>
          <c:yMode val="edge"/>
          <c:x val="0.82876974469100451"/>
          <c:y val="0.35032214256799987"/>
          <c:w val="0.16697840610832737"/>
          <c:h val="0.28823441845888675"/>
        </c:manualLayout>
      </c:layout>
      <c:overlay val="0"/>
      <c:spPr>
        <a:noFill/>
        <a:ln w="25400">
          <a:noFill/>
        </a:ln>
      </c:spPr>
      <c:txPr>
        <a:bodyPr/>
        <a:lstStyle/>
        <a:p>
          <a:pPr>
            <a:defRPr sz="755" b="0" i="0" u="none" strike="noStrike" baseline="0">
              <a:solidFill>
                <a:srgbClr val="424242"/>
              </a:solidFill>
              <a:latin typeface="Calibri"/>
              <a:ea typeface="Calibri"/>
              <a:cs typeface="Calibri"/>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39D924-DA48-405B-B1C1-6EF21B479DF2}" type="datetimeFigureOut">
              <a:rPr lang="en-AU" smtClean="0"/>
              <a:t>19/06/2019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64BB91-D734-47E6-BE82-86DA05987CD4}" type="slidenum">
              <a:rPr lang="en-AU" smtClean="0"/>
              <a:t>‹#›</a:t>
            </a:fld>
            <a:endParaRPr lang="en-AU"/>
          </a:p>
        </p:txBody>
      </p:sp>
    </p:spTree>
    <p:extLst>
      <p:ext uri="{BB962C8B-B14F-4D97-AF65-F5344CB8AC3E}">
        <p14:creationId xmlns:p14="http://schemas.microsoft.com/office/powerpoint/2010/main" val="475550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A61146-56A7-42EA-B31D-122C88CE8D4F}" type="slidenum">
              <a:rPr lang="en-GB" smtClean="0">
                <a:solidFill>
                  <a:prstClr val="black"/>
                </a:solidFill>
              </a:rPr>
              <a:pPr/>
              <a:t>9</a:t>
            </a:fld>
            <a:endParaRPr lang="en-GB" dirty="0">
              <a:solidFill>
                <a:prstClr val="black"/>
              </a:solidFill>
            </a:endParaRPr>
          </a:p>
        </p:txBody>
      </p:sp>
    </p:spTree>
    <p:extLst>
      <p:ext uri="{BB962C8B-B14F-4D97-AF65-F5344CB8AC3E}">
        <p14:creationId xmlns:p14="http://schemas.microsoft.com/office/powerpoint/2010/main" val="320471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A61146-56A7-42EA-B31D-122C88CE8D4F}" type="slidenum">
              <a:rPr lang="en-GB" smtClean="0">
                <a:solidFill>
                  <a:prstClr val="black"/>
                </a:solidFill>
              </a:rPr>
              <a:pPr/>
              <a:t>10</a:t>
            </a:fld>
            <a:endParaRPr lang="en-GB" dirty="0">
              <a:solidFill>
                <a:prstClr val="black"/>
              </a:solidFill>
            </a:endParaRPr>
          </a:p>
        </p:txBody>
      </p:sp>
    </p:spTree>
    <p:extLst>
      <p:ext uri="{BB962C8B-B14F-4D97-AF65-F5344CB8AC3E}">
        <p14:creationId xmlns:p14="http://schemas.microsoft.com/office/powerpoint/2010/main" val="376314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A61146-56A7-42EA-B31D-122C88CE8D4F}" type="slidenum">
              <a:rPr lang="en-GB" smtClean="0">
                <a:solidFill>
                  <a:prstClr val="black"/>
                </a:solidFill>
              </a:rPr>
              <a:pPr/>
              <a:t>11</a:t>
            </a:fld>
            <a:endParaRPr lang="en-GB" dirty="0">
              <a:solidFill>
                <a:prstClr val="black"/>
              </a:solidFill>
            </a:endParaRPr>
          </a:p>
        </p:txBody>
      </p:sp>
    </p:spTree>
    <p:extLst>
      <p:ext uri="{BB962C8B-B14F-4D97-AF65-F5344CB8AC3E}">
        <p14:creationId xmlns:p14="http://schemas.microsoft.com/office/powerpoint/2010/main" val="238591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A61146-56A7-42EA-B31D-122C88CE8D4F}" type="slidenum">
              <a:rPr lang="en-GB" smtClean="0">
                <a:solidFill>
                  <a:prstClr val="black"/>
                </a:solidFill>
              </a:rPr>
              <a:pPr/>
              <a:t>16</a:t>
            </a:fld>
            <a:endParaRPr lang="en-GB" dirty="0">
              <a:solidFill>
                <a:prstClr val="black"/>
              </a:solidFill>
            </a:endParaRPr>
          </a:p>
        </p:txBody>
      </p:sp>
    </p:spTree>
    <p:extLst>
      <p:ext uri="{BB962C8B-B14F-4D97-AF65-F5344CB8AC3E}">
        <p14:creationId xmlns:p14="http://schemas.microsoft.com/office/powerpoint/2010/main" val="504382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4:3 Arup Main Title">
    <p:spTree>
      <p:nvGrpSpPr>
        <p:cNvPr id="1" name=""/>
        <p:cNvGrpSpPr/>
        <p:nvPr/>
      </p:nvGrpSpPr>
      <p:grpSpPr>
        <a:xfrm>
          <a:off x="0" y="0"/>
          <a:ext cx="0" cy="0"/>
          <a:chOff x="0" y="0"/>
          <a:chExt cx="0" cy="0"/>
        </a:xfrm>
      </p:grpSpPr>
      <p:sp>
        <p:nvSpPr>
          <p:cNvPr id="3" name="Title 1"/>
          <p:cNvSpPr>
            <a:spLocks noGrp="1"/>
          </p:cNvSpPr>
          <p:nvPr>
            <p:ph type="title"/>
          </p:nvPr>
        </p:nvSpPr>
        <p:spPr>
          <a:xfrm>
            <a:off x="662482" y="252000"/>
            <a:ext cx="10862177" cy="471344"/>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4:3Arup Three Objects Option1">
    <p:spTree>
      <p:nvGrpSpPr>
        <p:cNvPr id="1" name=""/>
        <p:cNvGrpSpPr/>
        <p:nvPr/>
      </p:nvGrpSpPr>
      <p:grpSpPr>
        <a:xfrm>
          <a:off x="0" y="0"/>
          <a:ext cx="0" cy="0"/>
          <a:chOff x="0" y="0"/>
          <a:chExt cx="0" cy="0"/>
        </a:xfrm>
      </p:grpSpPr>
      <p:sp>
        <p:nvSpPr>
          <p:cNvPr id="12" name="Content Placeholder 7"/>
          <p:cNvSpPr>
            <a:spLocks noGrp="1"/>
          </p:cNvSpPr>
          <p:nvPr>
            <p:ph sz="quarter" idx="10" hasCustomPrompt="1"/>
          </p:nvPr>
        </p:nvSpPr>
        <p:spPr>
          <a:xfrm>
            <a:off x="528000" y="323999"/>
            <a:ext cx="5280000" cy="55944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7" name="Content Placeholder 7"/>
          <p:cNvSpPr>
            <a:spLocks noGrp="1"/>
          </p:cNvSpPr>
          <p:nvPr>
            <p:ph sz="quarter" idx="20" hasCustomPrompt="1"/>
          </p:nvPr>
        </p:nvSpPr>
        <p:spPr>
          <a:xfrm>
            <a:off x="6143557" y="324003"/>
            <a:ext cx="5280000" cy="2496277"/>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4" name="Content Placeholder 7"/>
          <p:cNvSpPr>
            <a:spLocks noGrp="1"/>
          </p:cNvSpPr>
          <p:nvPr>
            <p:ph sz="quarter" idx="23" hasCustomPrompt="1"/>
          </p:nvPr>
        </p:nvSpPr>
        <p:spPr>
          <a:xfrm>
            <a:off x="6143557" y="3421875"/>
            <a:ext cx="5280000" cy="2496277"/>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0"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21" name="Text Placeholder 2"/>
          <p:cNvSpPr>
            <a:spLocks noGrp="1"/>
          </p:cNvSpPr>
          <p:nvPr>
            <p:ph type="body" sz="quarter" idx="13" hasCustomPrompt="1"/>
          </p:nvPr>
        </p:nvSpPr>
        <p:spPr>
          <a:xfrm>
            <a:off x="526107" y="596119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2" name="Text Placeholder 2"/>
          <p:cNvSpPr>
            <a:spLocks noGrp="1"/>
          </p:cNvSpPr>
          <p:nvPr>
            <p:ph type="body" sz="quarter" idx="17" hasCustomPrompt="1"/>
          </p:nvPr>
        </p:nvSpPr>
        <p:spPr>
          <a:xfrm rot="16200000">
            <a:off x="-812644" y="4662526"/>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3" name="Text Placeholder 2"/>
          <p:cNvSpPr>
            <a:spLocks noGrp="1"/>
          </p:cNvSpPr>
          <p:nvPr>
            <p:ph type="body" sz="quarter" idx="34" hasCustomPrompt="1"/>
          </p:nvPr>
        </p:nvSpPr>
        <p:spPr>
          <a:xfrm>
            <a:off x="6139639" y="5965819"/>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4" name="Text Placeholder 2"/>
          <p:cNvSpPr>
            <a:spLocks noGrp="1"/>
          </p:cNvSpPr>
          <p:nvPr>
            <p:ph type="body" sz="quarter" idx="35" hasCustomPrompt="1"/>
          </p:nvPr>
        </p:nvSpPr>
        <p:spPr>
          <a:xfrm rot="16200000">
            <a:off x="4804809" y="4662526"/>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5" name="Text Placeholder 2"/>
          <p:cNvSpPr>
            <a:spLocks noGrp="1"/>
          </p:cNvSpPr>
          <p:nvPr>
            <p:ph type="body" sz="quarter" idx="36" hasCustomPrompt="1"/>
          </p:nvPr>
        </p:nvSpPr>
        <p:spPr>
          <a:xfrm>
            <a:off x="6139639" y="2868162"/>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6" name="Text Placeholder 2"/>
          <p:cNvSpPr>
            <a:spLocks noGrp="1"/>
          </p:cNvSpPr>
          <p:nvPr>
            <p:ph type="body" sz="quarter" idx="37" hasCustomPrompt="1"/>
          </p:nvPr>
        </p:nvSpPr>
        <p:spPr>
          <a:xfrm rot="16200000">
            <a:off x="4800888" y="159799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4:3 Arup Three Objects Option2">
    <p:spTree>
      <p:nvGrpSpPr>
        <p:cNvPr id="1" name=""/>
        <p:cNvGrpSpPr/>
        <p:nvPr/>
      </p:nvGrpSpPr>
      <p:grpSpPr>
        <a:xfrm>
          <a:off x="0" y="0"/>
          <a:ext cx="0" cy="0"/>
          <a:chOff x="0" y="0"/>
          <a:chExt cx="0" cy="0"/>
        </a:xfrm>
      </p:grpSpPr>
      <p:sp>
        <p:nvSpPr>
          <p:cNvPr id="17" name="Content Placeholder 7"/>
          <p:cNvSpPr>
            <a:spLocks noGrp="1"/>
          </p:cNvSpPr>
          <p:nvPr>
            <p:ph sz="quarter" idx="24" hasCustomPrompt="1"/>
          </p:nvPr>
        </p:nvSpPr>
        <p:spPr>
          <a:xfrm>
            <a:off x="6143557" y="323999"/>
            <a:ext cx="5280000" cy="55944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0" name="Content Placeholder 7"/>
          <p:cNvSpPr>
            <a:spLocks noGrp="1"/>
          </p:cNvSpPr>
          <p:nvPr>
            <p:ph sz="quarter" idx="12" hasCustomPrompt="1"/>
          </p:nvPr>
        </p:nvSpPr>
        <p:spPr>
          <a:xfrm>
            <a:off x="521473" y="3285010"/>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3" name="Content Placeholder 7"/>
          <p:cNvSpPr>
            <a:spLocks noGrp="1"/>
          </p:cNvSpPr>
          <p:nvPr>
            <p:ph sz="quarter" idx="20" hasCustomPrompt="1"/>
          </p:nvPr>
        </p:nvSpPr>
        <p:spPr>
          <a:xfrm>
            <a:off x="521473" y="323999"/>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9"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4" name="Text Placeholder 2"/>
          <p:cNvSpPr>
            <a:spLocks noGrp="1"/>
          </p:cNvSpPr>
          <p:nvPr>
            <p:ph type="body" sz="quarter" idx="13" hasCustomPrompt="1"/>
          </p:nvPr>
        </p:nvSpPr>
        <p:spPr>
          <a:xfrm>
            <a:off x="526107" y="592076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5" name="Text Placeholder 2"/>
          <p:cNvSpPr>
            <a:spLocks noGrp="1"/>
          </p:cNvSpPr>
          <p:nvPr>
            <p:ph type="body" sz="quarter" idx="17" hasCustomPrompt="1"/>
          </p:nvPr>
        </p:nvSpPr>
        <p:spPr>
          <a:xfrm rot="16200000">
            <a:off x="-812644" y="4561794"/>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6" name="Text Placeholder 2"/>
          <p:cNvSpPr>
            <a:spLocks noGrp="1"/>
          </p:cNvSpPr>
          <p:nvPr>
            <p:ph type="body" sz="quarter" idx="34" hasCustomPrompt="1"/>
          </p:nvPr>
        </p:nvSpPr>
        <p:spPr>
          <a:xfrm>
            <a:off x="511595" y="2970745"/>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7" name="Text Placeholder 2"/>
          <p:cNvSpPr>
            <a:spLocks noGrp="1"/>
          </p:cNvSpPr>
          <p:nvPr>
            <p:ph type="body" sz="quarter" idx="35" hasCustomPrompt="1"/>
          </p:nvPr>
        </p:nvSpPr>
        <p:spPr>
          <a:xfrm rot="16200000">
            <a:off x="-812644" y="1616201"/>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8" name="Text Placeholder 2"/>
          <p:cNvSpPr>
            <a:spLocks noGrp="1"/>
          </p:cNvSpPr>
          <p:nvPr>
            <p:ph type="body" sz="quarter" idx="36" hasCustomPrompt="1"/>
          </p:nvPr>
        </p:nvSpPr>
        <p:spPr>
          <a:xfrm>
            <a:off x="6159339" y="5931881"/>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9" name="Text Placeholder 2"/>
          <p:cNvSpPr>
            <a:spLocks noGrp="1"/>
          </p:cNvSpPr>
          <p:nvPr>
            <p:ph type="body" sz="quarter" idx="37" hasCustomPrompt="1"/>
          </p:nvPr>
        </p:nvSpPr>
        <p:spPr>
          <a:xfrm rot="16200000">
            <a:off x="4804809" y="4561794"/>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4:3 Arup Four Objects">
    <p:spTree>
      <p:nvGrpSpPr>
        <p:cNvPr id="1" name=""/>
        <p:cNvGrpSpPr/>
        <p:nvPr/>
      </p:nvGrpSpPr>
      <p:grpSpPr>
        <a:xfrm>
          <a:off x="0" y="0"/>
          <a:ext cx="0" cy="0"/>
          <a:chOff x="0" y="0"/>
          <a:chExt cx="0" cy="0"/>
        </a:xfrm>
      </p:grpSpPr>
      <p:sp>
        <p:nvSpPr>
          <p:cNvPr id="17" name="Content Placeholder 7"/>
          <p:cNvSpPr>
            <a:spLocks noGrp="1"/>
          </p:cNvSpPr>
          <p:nvPr>
            <p:ph sz="quarter" idx="12" hasCustomPrompt="1"/>
          </p:nvPr>
        </p:nvSpPr>
        <p:spPr>
          <a:xfrm>
            <a:off x="520991" y="3285010"/>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4" name="Content Placeholder 7"/>
          <p:cNvSpPr>
            <a:spLocks noGrp="1"/>
          </p:cNvSpPr>
          <p:nvPr>
            <p:ph sz="quarter" idx="20" hasCustomPrompt="1"/>
          </p:nvPr>
        </p:nvSpPr>
        <p:spPr>
          <a:xfrm>
            <a:off x="520991" y="323999"/>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30" name="Content Placeholder 7"/>
          <p:cNvSpPr>
            <a:spLocks noGrp="1"/>
          </p:cNvSpPr>
          <p:nvPr>
            <p:ph sz="quarter" idx="26" hasCustomPrompt="1"/>
          </p:nvPr>
        </p:nvSpPr>
        <p:spPr>
          <a:xfrm>
            <a:off x="6143557" y="323999"/>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0" name="Content Placeholder 7"/>
          <p:cNvSpPr>
            <a:spLocks noGrp="1"/>
          </p:cNvSpPr>
          <p:nvPr>
            <p:ph sz="quarter" idx="23" hasCustomPrompt="1"/>
          </p:nvPr>
        </p:nvSpPr>
        <p:spPr>
          <a:xfrm>
            <a:off x="6143557" y="3285010"/>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8"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23" name="Text Placeholder 2"/>
          <p:cNvSpPr>
            <a:spLocks noGrp="1"/>
          </p:cNvSpPr>
          <p:nvPr>
            <p:ph type="body" sz="quarter" idx="13" hasCustomPrompt="1"/>
          </p:nvPr>
        </p:nvSpPr>
        <p:spPr>
          <a:xfrm>
            <a:off x="526107" y="592076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7" name="Text Placeholder 2"/>
          <p:cNvSpPr>
            <a:spLocks noGrp="1"/>
          </p:cNvSpPr>
          <p:nvPr>
            <p:ph type="body" sz="quarter" idx="17" hasCustomPrompt="1"/>
          </p:nvPr>
        </p:nvSpPr>
        <p:spPr>
          <a:xfrm rot="16200000">
            <a:off x="-812644"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9" name="Text Placeholder 2"/>
          <p:cNvSpPr>
            <a:spLocks noGrp="1"/>
          </p:cNvSpPr>
          <p:nvPr>
            <p:ph type="body" sz="quarter" idx="34" hasCustomPrompt="1"/>
          </p:nvPr>
        </p:nvSpPr>
        <p:spPr>
          <a:xfrm>
            <a:off x="6143559" y="592076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3" name="Text Placeholder 2"/>
          <p:cNvSpPr>
            <a:spLocks noGrp="1"/>
          </p:cNvSpPr>
          <p:nvPr>
            <p:ph type="body" sz="quarter" idx="35" hasCustomPrompt="1"/>
          </p:nvPr>
        </p:nvSpPr>
        <p:spPr>
          <a:xfrm rot="16200000">
            <a:off x="4804809"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4" name="Text Placeholder 2"/>
          <p:cNvSpPr>
            <a:spLocks noGrp="1"/>
          </p:cNvSpPr>
          <p:nvPr>
            <p:ph type="body" sz="quarter" idx="36" hasCustomPrompt="1"/>
          </p:nvPr>
        </p:nvSpPr>
        <p:spPr>
          <a:xfrm>
            <a:off x="526107" y="2967826"/>
            <a:ext cx="4604692" cy="145068"/>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5" name="Text Placeholder 2"/>
          <p:cNvSpPr>
            <a:spLocks noGrp="1"/>
          </p:cNvSpPr>
          <p:nvPr>
            <p:ph type="body" sz="quarter" idx="37" hasCustomPrompt="1"/>
          </p:nvPr>
        </p:nvSpPr>
        <p:spPr>
          <a:xfrm rot="16200000">
            <a:off x="-812644" y="1603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6" name="Text Placeholder 2"/>
          <p:cNvSpPr>
            <a:spLocks noGrp="1"/>
          </p:cNvSpPr>
          <p:nvPr>
            <p:ph type="body" sz="quarter" idx="38" hasCustomPrompt="1"/>
          </p:nvPr>
        </p:nvSpPr>
        <p:spPr>
          <a:xfrm>
            <a:off x="6122683" y="2967823"/>
            <a:ext cx="4604692" cy="145068"/>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7" name="Text Placeholder 2"/>
          <p:cNvSpPr>
            <a:spLocks noGrp="1"/>
          </p:cNvSpPr>
          <p:nvPr>
            <p:ph type="body" sz="quarter" idx="39" hasCustomPrompt="1"/>
          </p:nvPr>
        </p:nvSpPr>
        <p:spPr>
          <a:xfrm rot="16200000">
            <a:off x="4783933" y="1603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6" name="Rectangle 15"/>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4:3 Arup Single Image">
    <p:spTree>
      <p:nvGrpSpPr>
        <p:cNvPr id="1" name=""/>
        <p:cNvGrpSpPr/>
        <p:nvPr/>
      </p:nvGrpSpPr>
      <p:grpSpPr>
        <a:xfrm>
          <a:off x="0" y="0"/>
          <a:ext cx="0" cy="0"/>
          <a:chOff x="0" y="0"/>
          <a:chExt cx="0" cy="0"/>
        </a:xfrm>
      </p:grpSpPr>
      <p:sp>
        <p:nvSpPr>
          <p:cNvPr id="20" name="Picture Placeholder 2"/>
          <p:cNvSpPr>
            <a:spLocks noGrp="1" noChangeAspect="1"/>
          </p:cNvSpPr>
          <p:nvPr>
            <p:ph type="pic" sz="quarter" idx="11" hasCustomPrompt="1"/>
          </p:nvPr>
        </p:nvSpPr>
        <p:spPr>
          <a:xfrm>
            <a:off x="528001" y="383150"/>
            <a:ext cx="11037467" cy="55920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br>
              <a:rPr lang="en-US" dirty="0"/>
            </a:br>
            <a:br>
              <a:rPr lang="en-US" dirty="0"/>
            </a:br>
            <a:br>
              <a:rPr lang="en-US" dirty="0"/>
            </a:br>
            <a:endParaRPr lang="en-US" dirty="0"/>
          </a:p>
          <a:p>
            <a:endParaRPr lang="en-US" dirty="0"/>
          </a:p>
          <a:p>
            <a:endParaRPr lang="en-US" dirty="0"/>
          </a:p>
        </p:txBody>
      </p:sp>
      <p:sp>
        <p:nvSpPr>
          <p:cNvPr id="10"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7" name="Text Placeholder 2"/>
          <p:cNvSpPr>
            <a:spLocks noGrp="1"/>
          </p:cNvSpPr>
          <p:nvPr>
            <p:ph type="body" sz="quarter" idx="13" hasCustomPrompt="1"/>
          </p:nvPr>
        </p:nvSpPr>
        <p:spPr>
          <a:xfrm>
            <a:off x="528003" y="5966491"/>
            <a:ext cx="9472524" cy="207581"/>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9" name="Text Placeholder 2"/>
          <p:cNvSpPr>
            <a:spLocks noGrp="1"/>
          </p:cNvSpPr>
          <p:nvPr>
            <p:ph type="body" sz="quarter" idx="17" hasCustomPrompt="1"/>
          </p:nvPr>
        </p:nvSpPr>
        <p:spPr>
          <a:xfrm rot="16200000">
            <a:off x="-810748" y="459594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1" name="Rectangle 10"/>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3 Arup Two Images">
    <p:spTree>
      <p:nvGrpSpPr>
        <p:cNvPr id="1" name=""/>
        <p:cNvGrpSpPr/>
        <p:nvPr/>
      </p:nvGrpSpPr>
      <p:grpSpPr>
        <a:xfrm>
          <a:off x="0" y="0"/>
          <a:ext cx="0" cy="0"/>
          <a:chOff x="0" y="0"/>
          <a:chExt cx="0" cy="0"/>
        </a:xfrm>
      </p:grpSpPr>
      <p:sp>
        <p:nvSpPr>
          <p:cNvPr id="13" name="Picture Placeholder 2"/>
          <p:cNvSpPr>
            <a:spLocks noGrp="1" noChangeAspect="1"/>
          </p:cNvSpPr>
          <p:nvPr>
            <p:ph type="pic" sz="quarter" idx="12" hasCustomPrompt="1"/>
          </p:nvPr>
        </p:nvSpPr>
        <p:spPr>
          <a:xfrm>
            <a:off x="521457" y="323999"/>
            <a:ext cx="528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8" name="Picture Placeholder 2"/>
          <p:cNvSpPr>
            <a:spLocks noGrp="1" noChangeAspect="1"/>
          </p:cNvSpPr>
          <p:nvPr>
            <p:ph type="pic" sz="quarter" idx="13" hasCustomPrompt="1"/>
          </p:nvPr>
        </p:nvSpPr>
        <p:spPr>
          <a:xfrm>
            <a:off x="6145855" y="323999"/>
            <a:ext cx="528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8"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1" name="Text Placeholder 2"/>
          <p:cNvSpPr>
            <a:spLocks noGrp="1"/>
          </p:cNvSpPr>
          <p:nvPr>
            <p:ph type="body" sz="quarter" idx="34" hasCustomPrompt="1"/>
          </p:nvPr>
        </p:nvSpPr>
        <p:spPr>
          <a:xfrm>
            <a:off x="521459" y="5931766"/>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2" name="Text Placeholder 2"/>
          <p:cNvSpPr>
            <a:spLocks noGrp="1"/>
          </p:cNvSpPr>
          <p:nvPr>
            <p:ph type="body" sz="quarter" idx="17" hasCustomPrompt="1"/>
          </p:nvPr>
        </p:nvSpPr>
        <p:spPr>
          <a:xfrm rot="16200000">
            <a:off x="-817289" y="459594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9" name="Text Placeholder 2"/>
          <p:cNvSpPr>
            <a:spLocks noGrp="1"/>
          </p:cNvSpPr>
          <p:nvPr>
            <p:ph type="body" sz="quarter" idx="35" hasCustomPrompt="1"/>
          </p:nvPr>
        </p:nvSpPr>
        <p:spPr>
          <a:xfrm>
            <a:off x="6145855" y="5931766"/>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0" name="Text Placeholder 2"/>
          <p:cNvSpPr>
            <a:spLocks noGrp="1"/>
          </p:cNvSpPr>
          <p:nvPr>
            <p:ph type="body" sz="quarter" idx="36" hasCustomPrompt="1"/>
          </p:nvPr>
        </p:nvSpPr>
        <p:spPr>
          <a:xfrm rot="16200000">
            <a:off x="4807108" y="459594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0" name="Rectangle 9"/>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3 Arup Three Images Option1">
    <p:spTree>
      <p:nvGrpSpPr>
        <p:cNvPr id="1" name=""/>
        <p:cNvGrpSpPr/>
        <p:nvPr/>
      </p:nvGrpSpPr>
      <p:grpSpPr>
        <a:xfrm>
          <a:off x="0" y="0"/>
          <a:ext cx="0" cy="0"/>
          <a:chOff x="0" y="0"/>
          <a:chExt cx="0" cy="0"/>
        </a:xfrm>
      </p:grpSpPr>
      <p:sp>
        <p:nvSpPr>
          <p:cNvPr id="21" name="Picture Placeholder 2"/>
          <p:cNvSpPr>
            <a:spLocks noGrp="1" noChangeAspect="1"/>
          </p:cNvSpPr>
          <p:nvPr>
            <p:ph type="pic" sz="quarter" idx="15" hasCustomPrompt="1"/>
          </p:nvPr>
        </p:nvSpPr>
        <p:spPr>
          <a:xfrm>
            <a:off x="6145391" y="324000"/>
            <a:ext cx="5280000" cy="26388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2" name="Picture Placeholder 2"/>
          <p:cNvSpPr>
            <a:spLocks noGrp="1" noChangeAspect="1"/>
          </p:cNvSpPr>
          <p:nvPr>
            <p:ph type="pic" sz="quarter" idx="16" hasCustomPrompt="1"/>
          </p:nvPr>
        </p:nvSpPr>
        <p:spPr>
          <a:xfrm>
            <a:off x="6145391" y="3284984"/>
            <a:ext cx="5280000" cy="2638800"/>
          </a:xfrm>
          <a:prstGeom prst="rect">
            <a:avLst/>
          </a:prstGeom>
        </p:spPr>
        <p:txBody>
          <a:bodyPr vert="horz" lIns="0" tIns="0" rIns="0" bIns="0" anchor="t">
            <a:no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4" name="Picture Placeholder 2"/>
          <p:cNvSpPr>
            <a:spLocks noGrp="1" noChangeAspect="1"/>
          </p:cNvSpPr>
          <p:nvPr>
            <p:ph type="pic" sz="quarter" idx="12" hasCustomPrompt="1"/>
          </p:nvPr>
        </p:nvSpPr>
        <p:spPr>
          <a:xfrm>
            <a:off x="525391" y="323999"/>
            <a:ext cx="528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8"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4" name="Text Placeholder 2"/>
          <p:cNvSpPr>
            <a:spLocks noGrp="1"/>
          </p:cNvSpPr>
          <p:nvPr>
            <p:ph type="body" sz="quarter" idx="13" hasCustomPrompt="1"/>
          </p:nvPr>
        </p:nvSpPr>
        <p:spPr>
          <a:xfrm>
            <a:off x="526107" y="5920750"/>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5" name="Text Placeholder 2"/>
          <p:cNvSpPr>
            <a:spLocks noGrp="1"/>
          </p:cNvSpPr>
          <p:nvPr>
            <p:ph type="body" sz="quarter" idx="17" hasCustomPrompt="1"/>
          </p:nvPr>
        </p:nvSpPr>
        <p:spPr>
          <a:xfrm rot="16200000">
            <a:off x="-812644"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6" name="Text Placeholder 2"/>
          <p:cNvSpPr>
            <a:spLocks noGrp="1"/>
          </p:cNvSpPr>
          <p:nvPr>
            <p:ph type="body" sz="quarter" idx="34" hasCustomPrompt="1"/>
          </p:nvPr>
        </p:nvSpPr>
        <p:spPr>
          <a:xfrm>
            <a:off x="6163495" y="5920750"/>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7" name="Text Placeholder 2"/>
          <p:cNvSpPr>
            <a:spLocks noGrp="1"/>
          </p:cNvSpPr>
          <p:nvPr>
            <p:ph type="body" sz="quarter" idx="35" hasCustomPrompt="1"/>
          </p:nvPr>
        </p:nvSpPr>
        <p:spPr>
          <a:xfrm rot="16200000">
            <a:off x="4824747"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8" name="Text Placeholder 2"/>
          <p:cNvSpPr>
            <a:spLocks noGrp="1"/>
          </p:cNvSpPr>
          <p:nvPr>
            <p:ph type="body" sz="quarter" idx="36" hasCustomPrompt="1"/>
          </p:nvPr>
        </p:nvSpPr>
        <p:spPr>
          <a:xfrm>
            <a:off x="6130087" y="2963288"/>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9" name="Text Placeholder 2"/>
          <p:cNvSpPr>
            <a:spLocks noGrp="1"/>
          </p:cNvSpPr>
          <p:nvPr>
            <p:ph type="body" sz="quarter" idx="37" hasCustomPrompt="1"/>
          </p:nvPr>
        </p:nvSpPr>
        <p:spPr>
          <a:xfrm rot="16200000">
            <a:off x="4791337" y="1581165"/>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4:3 Arup Three Images Option2">
    <p:spTree>
      <p:nvGrpSpPr>
        <p:cNvPr id="1" name=""/>
        <p:cNvGrpSpPr/>
        <p:nvPr/>
      </p:nvGrpSpPr>
      <p:grpSpPr>
        <a:xfrm>
          <a:off x="0" y="0"/>
          <a:ext cx="0" cy="0"/>
          <a:chOff x="0" y="0"/>
          <a:chExt cx="0" cy="0"/>
        </a:xfrm>
      </p:grpSpPr>
      <p:sp>
        <p:nvSpPr>
          <p:cNvPr id="27" name="Picture Placeholder 2"/>
          <p:cNvSpPr>
            <a:spLocks noGrp="1" noChangeAspect="1"/>
          </p:cNvSpPr>
          <p:nvPr>
            <p:ph type="pic" sz="quarter" idx="16" hasCustomPrompt="1"/>
          </p:nvPr>
        </p:nvSpPr>
        <p:spPr>
          <a:xfrm>
            <a:off x="521921" y="3285009"/>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37" name="Picture Placeholder 2"/>
          <p:cNvSpPr>
            <a:spLocks noGrp="1" noChangeAspect="1"/>
          </p:cNvSpPr>
          <p:nvPr>
            <p:ph type="pic" sz="quarter" idx="12" hasCustomPrompt="1"/>
          </p:nvPr>
        </p:nvSpPr>
        <p:spPr>
          <a:xfrm>
            <a:off x="6145856" y="323999"/>
            <a:ext cx="5283437" cy="55944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69" name="Picture Placeholder 2"/>
          <p:cNvSpPr>
            <a:spLocks noGrp="1" noChangeAspect="1"/>
          </p:cNvSpPr>
          <p:nvPr>
            <p:ph type="pic" sz="quarter" idx="15" hasCustomPrompt="1"/>
          </p:nvPr>
        </p:nvSpPr>
        <p:spPr>
          <a:xfrm>
            <a:off x="521921" y="324000"/>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7"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3" name="Text Placeholder 2"/>
          <p:cNvSpPr>
            <a:spLocks noGrp="1"/>
          </p:cNvSpPr>
          <p:nvPr>
            <p:ph type="body" sz="quarter" idx="13" hasCustomPrompt="1"/>
          </p:nvPr>
        </p:nvSpPr>
        <p:spPr>
          <a:xfrm>
            <a:off x="526107" y="5920775"/>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4" name="Text Placeholder 2"/>
          <p:cNvSpPr>
            <a:spLocks noGrp="1"/>
          </p:cNvSpPr>
          <p:nvPr>
            <p:ph type="body" sz="quarter" idx="17" hasCustomPrompt="1"/>
          </p:nvPr>
        </p:nvSpPr>
        <p:spPr>
          <a:xfrm rot="16200000">
            <a:off x="-812644" y="456180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9" name="Text Placeholder 2"/>
          <p:cNvSpPr>
            <a:spLocks noGrp="1"/>
          </p:cNvSpPr>
          <p:nvPr>
            <p:ph type="body" sz="quarter" idx="34" hasCustomPrompt="1"/>
          </p:nvPr>
        </p:nvSpPr>
        <p:spPr>
          <a:xfrm>
            <a:off x="511595" y="2963338"/>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4" name="Text Placeholder 2"/>
          <p:cNvSpPr>
            <a:spLocks noGrp="1"/>
          </p:cNvSpPr>
          <p:nvPr>
            <p:ph type="body" sz="quarter" idx="35" hasCustomPrompt="1"/>
          </p:nvPr>
        </p:nvSpPr>
        <p:spPr>
          <a:xfrm rot="16200000">
            <a:off x="-827153" y="1615940"/>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5" name="Text Placeholder 2"/>
          <p:cNvSpPr>
            <a:spLocks noGrp="1"/>
          </p:cNvSpPr>
          <p:nvPr>
            <p:ph type="body" sz="quarter" idx="36" hasCustomPrompt="1"/>
          </p:nvPr>
        </p:nvSpPr>
        <p:spPr>
          <a:xfrm>
            <a:off x="6145855" y="5920775"/>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6" name="Text Placeholder 2"/>
          <p:cNvSpPr>
            <a:spLocks noGrp="1"/>
          </p:cNvSpPr>
          <p:nvPr>
            <p:ph type="body" sz="quarter" idx="37" hasCustomPrompt="1"/>
          </p:nvPr>
        </p:nvSpPr>
        <p:spPr>
          <a:xfrm rot="16200000">
            <a:off x="4807107" y="456180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6" name="Rectangle 15"/>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4:3 Arup Four Images">
    <p:spTree>
      <p:nvGrpSpPr>
        <p:cNvPr id="1" name=""/>
        <p:cNvGrpSpPr/>
        <p:nvPr/>
      </p:nvGrpSpPr>
      <p:grpSpPr>
        <a:xfrm>
          <a:off x="0" y="0"/>
          <a:ext cx="0" cy="0"/>
          <a:chOff x="0" y="0"/>
          <a:chExt cx="0" cy="0"/>
        </a:xfrm>
      </p:grpSpPr>
      <p:sp>
        <p:nvSpPr>
          <p:cNvPr id="35" name="Picture Placeholder 2"/>
          <p:cNvSpPr>
            <a:spLocks noGrp="1" noChangeAspect="1"/>
          </p:cNvSpPr>
          <p:nvPr>
            <p:ph type="pic" sz="quarter" idx="16" hasCustomPrompt="1"/>
          </p:nvPr>
        </p:nvSpPr>
        <p:spPr>
          <a:xfrm>
            <a:off x="532207" y="3284984"/>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1" name="Picture Placeholder 2"/>
          <p:cNvSpPr>
            <a:spLocks noGrp="1" noChangeAspect="1"/>
          </p:cNvSpPr>
          <p:nvPr>
            <p:ph type="pic" sz="quarter" idx="15" hasCustomPrompt="1"/>
          </p:nvPr>
        </p:nvSpPr>
        <p:spPr>
          <a:xfrm>
            <a:off x="6145391" y="324000"/>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2" name="Picture Placeholder 2"/>
          <p:cNvSpPr>
            <a:spLocks noGrp="1" noChangeAspect="1"/>
          </p:cNvSpPr>
          <p:nvPr>
            <p:ph type="pic" sz="quarter" idx="16" hasCustomPrompt="1"/>
          </p:nvPr>
        </p:nvSpPr>
        <p:spPr>
          <a:xfrm>
            <a:off x="6145391" y="3284984"/>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7" name="Picture Placeholder 2"/>
          <p:cNvSpPr>
            <a:spLocks noGrp="1" noChangeAspect="1"/>
          </p:cNvSpPr>
          <p:nvPr>
            <p:ph type="pic" sz="quarter" idx="32" hasCustomPrompt="1"/>
          </p:nvPr>
        </p:nvSpPr>
        <p:spPr>
          <a:xfrm>
            <a:off x="532207" y="324000"/>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0"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6" name="Text Placeholder 2"/>
          <p:cNvSpPr>
            <a:spLocks noGrp="1"/>
          </p:cNvSpPr>
          <p:nvPr>
            <p:ph type="body" sz="quarter" idx="13" hasCustomPrompt="1"/>
          </p:nvPr>
        </p:nvSpPr>
        <p:spPr>
          <a:xfrm>
            <a:off x="526107" y="5920750"/>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7" name="Text Placeholder 2"/>
          <p:cNvSpPr>
            <a:spLocks noGrp="1"/>
          </p:cNvSpPr>
          <p:nvPr>
            <p:ph type="body" sz="quarter" idx="17" hasCustomPrompt="1"/>
          </p:nvPr>
        </p:nvSpPr>
        <p:spPr>
          <a:xfrm rot="16200000">
            <a:off x="-812644" y="456177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1" name="Text Placeholder 2"/>
          <p:cNvSpPr>
            <a:spLocks noGrp="1"/>
          </p:cNvSpPr>
          <p:nvPr>
            <p:ph type="body" sz="quarter" idx="34" hasCustomPrompt="1"/>
          </p:nvPr>
        </p:nvSpPr>
        <p:spPr>
          <a:xfrm>
            <a:off x="511595" y="2988961"/>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8" name="Text Placeholder 2"/>
          <p:cNvSpPr>
            <a:spLocks noGrp="1"/>
          </p:cNvSpPr>
          <p:nvPr>
            <p:ph type="body" sz="quarter" idx="35" hasCustomPrompt="1"/>
          </p:nvPr>
        </p:nvSpPr>
        <p:spPr>
          <a:xfrm rot="16200000">
            <a:off x="-827153" y="1618415"/>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0" name="Text Placeholder 2"/>
          <p:cNvSpPr>
            <a:spLocks noGrp="1"/>
          </p:cNvSpPr>
          <p:nvPr>
            <p:ph type="body" sz="quarter" idx="36" hasCustomPrompt="1"/>
          </p:nvPr>
        </p:nvSpPr>
        <p:spPr>
          <a:xfrm>
            <a:off x="6145391" y="5921314"/>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1" name="Text Placeholder 2"/>
          <p:cNvSpPr>
            <a:spLocks noGrp="1"/>
          </p:cNvSpPr>
          <p:nvPr>
            <p:ph type="body" sz="quarter" idx="37" hasCustomPrompt="1"/>
          </p:nvPr>
        </p:nvSpPr>
        <p:spPr>
          <a:xfrm rot="16200000">
            <a:off x="4806643" y="4562341"/>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2" name="Text Placeholder 2"/>
          <p:cNvSpPr>
            <a:spLocks noGrp="1"/>
          </p:cNvSpPr>
          <p:nvPr>
            <p:ph type="body" sz="quarter" idx="38" hasCustomPrompt="1"/>
          </p:nvPr>
        </p:nvSpPr>
        <p:spPr>
          <a:xfrm>
            <a:off x="6146562" y="2988873"/>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3" name="Text Placeholder 2"/>
          <p:cNvSpPr>
            <a:spLocks noGrp="1"/>
          </p:cNvSpPr>
          <p:nvPr>
            <p:ph type="body" sz="quarter" idx="39" hasCustomPrompt="1"/>
          </p:nvPr>
        </p:nvSpPr>
        <p:spPr>
          <a:xfrm rot="16200000">
            <a:off x="4807813" y="159517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8" name="Rectangle 17"/>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4:3 Arup TenImages Value Statement">
    <p:spTree>
      <p:nvGrpSpPr>
        <p:cNvPr id="1" name=""/>
        <p:cNvGrpSpPr/>
        <p:nvPr/>
      </p:nvGrpSpPr>
      <p:grpSpPr>
        <a:xfrm>
          <a:off x="0" y="0"/>
          <a:ext cx="0" cy="0"/>
          <a:chOff x="0" y="0"/>
          <a:chExt cx="0" cy="0"/>
        </a:xfrm>
      </p:grpSpPr>
      <p:sp>
        <p:nvSpPr>
          <p:cNvPr id="14" name="Rectangle 13"/>
          <p:cNvSpPr/>
          <p:nvPr/>
        </p:nvSpPr>
        <p:spPr>
          <a:xfrm>
            <a:off x="7924800" y="2185200"/>
            <a:ext cx="3657600" cy="37249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Picture Placeholder 7"/>
          <p:cNvSpPr>
            <a:spLocks noGrp="1" noChangeAspect="1"/>
          </p:cNvSpPr>
          <p:nvPr>
            <p:ph type="pic" sz="quarter" idx="27" hasCustomPrompt="1"/>
          </p:nvPr>
        </p:nvSpPr>
        <p:spPr>
          <a:xfrm>
            <a:off x="7922845" y="3240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6" name="Picture Placeholder 7"/>
          <p:cNvSpPr>
            <a:spLocks noGrp="1" noChangeAspect="1"/>
          </p:cNvSpPr>
          <p:nvPr>
            <p:ph type="pic" sz="quarter" idx="20" hasCustomPrompt="1"/>
          </p:nvPr>
        </p:nvSpPr>
        <p:spPr>
          <a:xfrm>
            <a:off x="4241124" y="3240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4239481" y="40464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539991" y="3240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528000" y="40464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539673" y="21852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4241124" y="21852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16" name="Text Placeholder 3"/>
          <p:cNvSpPr>
            <a:spLocks noGrp="1"/>
          </p:cNvSpPr>
          <p:nvPr>
            <p:ph type="body" sz="quarter" idx="33" hasCustomPrompt="1"/>
          </p:nvPr>
        </p:nvSpPr>
        <p:spPr>
          <a:xfrm>
            <a:off x="7924800" y="2185200"/>
            <a:ext cx="3657600" cy="3724444"/>
          </a:xfrm>
          <a:prstGeom prst="rect">
            <a:avLst/>
          </a:prstGeom>
        </p:spPr>
        <p:txBody>
          <a:bodyPr vert="horz" lIns="180000" tIns="180000" rIns="180000" bIns="180000">
            <a:noAutofit/>
          </a:bodyPr>
          <a:lstStyle>
            <a:lvl1pPr marL="0" marR="0" indent="0" algn="l" defTabSz="1197317" rtl="0" eaLnBrk="1" fontAlgn="auto" latinLnBrk="0" hangingPunct="1">
              <a:lnSpc>
                <a:spcPts val="2000"/>
              </a:lnSpc>
              <a:spcBef>
                <a:spcPts val="0"/>
              </a:spcBef>
              <a:spcAft>
                <a:spcPts val="0"/>
              </a:spcAft>
              <a:buClrTx/>
              <a:buSzTx/>
              <a:buFont typeface="Arial" pitchFamily="34" charset="0"/>
              <a:buNone/>
              <a:tabLst/>
              <a:defRPr sz="1800" b="0" i="0" baseline="0">
                <a:solidFill>
                  <a:schemeClr val="tx1"/>
                </a:solidFill>
                <a:latin typeface="Times New Roman"/>
                <a:cs typeface="Times New Roman"/>
              </a:defRPr>
            </a:lvl1pPr>
          </a:lstStyle>
          <a:p>
            <a:r>
              <a:rPr lang="en-US" sz="2400" baseline="0" dirty="0"/>
              <a:t>You may enter a short value statement here. You may highlight a specific point in white as appropriate. Max approx 20-25 words.</a:t>
            </a:r>
            <a:endParaRPr lang="en-US" sz="2133" baseline="0" dirty="0"/>
          </a:p>
        </p:txBody>
      </p:sp>
      <p:sp>
        <p:nvSpPr>
          <p:cNvPr id="19" name="Text Placeholder 3"/>
          <p:cNvSpPr>
            <a:spLocks noGrp="1"/>
          </p:cNvSpPr>
          <p:nvPr>
            <p:ph type="body" sz="quarter" idx="34"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4:3 Arup Eleven Images Value Statement">
    <p:spTree>
      <p:nvGrpSpPr>
        <p:cNvPr id="1" name=""/>
        <p:cNvGrpSpPr/>
        <p:nvPr/>
      </p:nvGrpSpPr>
      <p:grpSpPr>
        <a:xfrm>
          <a:off x="0" y="0"/>
          <a:ext cx="0" cy="0"/>
          <a:chOff x="0" y="0"/>
          <a:chExt cx="0" cy="0"/>
        </a:xfrm>
      </p:grpSpPr>
      <p:sp>
        <p:nvSpPr>
          <p:cNvPr id="14" name="Rectangle 13"/>
          <p:cNvSpPr/>
          <p:nvPr/>
        </p:nvSpPr>
        <p:spPr>
          <a:xfrm>
            <a:off x="7929600" y="2185200"/>
            <a:ext cx="3657600" cy="184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Picture Placeholder 7"/>
          <p:cNvSpPr>
            <a:spLocks noGrp="1" noChangeAspect="1"/>
          </p:cNvSpPr>
          <p:nvPr>
            <p:ph type="pic" sz="quarter" idx="27" hasCustomPrompt="1"/>
          </p:nvPr>
        </p:nvSpPr>
        <p:spPr>
          <a:xfrm>
            <a:off x="7927524" y="3240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6" name="Picture Placeholder 7"/>
          <p:cNvSpPr>
            <a:spLocks noGrp="1" noChangeAspect="1"/>
          </p:cNvSpPr>
          <p:nvPr>
            <p:ph type="pic" sz="quarter" idx="20" hasCustomPrompt="1"/>
          </p:nvPr>
        </p:nvSpPr>
        <p:spPr>
          <a:xfrm>
            <a:off x="4237385" y="3240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4237385" y="40464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547027" y="324000"/>
            <a:ext cx="3657600" cy="1843200"/>
          </a:xfrm>
          <a:prstGeom prst="rect">
            <a:avLst/>
          </a:prstGeom>
        </p:spPr>
        <p:txBody>
          <a:bodyPr lIns="0" tIns="0" rIns="0" bIns="0" anchor="t">
            <a:noAutofit/>
          </a:bodyPr>
          <a:lstStyle>
            <a:lvl1pPr marL="0" marR="0" indent="0" algn="l" defTabSz="1197317" rtl="0" eaLnBrk="1" fontAlgn="auto" latinLnBrk="0" hangingPunct="1">
              <a:lnSpc>
                <a:spcPts val="1467"/>
              </a:lnSpc>
              <a:spcBef>
                <a:spcPts val="0"/>
              </a:spcBef>
              <a:spcAft>
                <a:spcPts val="0"/>
              </a:spcAft>
              <a:buClrTx/>
              <a:buSzTx/>
              <a:buFont typeface="Arial" pitchFamily="34" charset="0"/>
              <a:buNone/>
              <a:tabLst/>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547027" y="40464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547027" y="21852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7" name="Picture Placeholder 7"/>
          <p:cNvSpPr>
            <a:spLocks noGrp="1" noChangeAspect="1"/>
          </p:cNvSpPr>
          <p:nvPr>
            <p:ph type="pic" sz="quarter" idx="30" hasCustomPrompt="1"/>
          </p:nvPr>
        </p:nvSpPr>
        <p:spPr>
          <a:xfrm>
            <a:off x="7929600" y="40464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4237385" y="21852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16" name="Text Placeholder 3"/>
          <p:cNvSpPr>
            <a:spLocks noGrp="1"/>
          </p:cNvSpPr>
          <p:nvPr>
            <p:ph type="body" sz="quarter" idx="33" hasCustomPrompt="1"/>
          </p:nvPr>
        </p:nvSpPr>
        <p:spPr>
          <a:xfrm>
            <a:off x="7879652" y="2185200"/>
            <a:ext cx="3657600" cy="1844500"/>
          </a:xfrm>
          <a:prstGeom prst="rect">
            <a:avLst/>
          </a:prstGeom>
        </p:spPr>
        <p:txBody>
          <a:bodyPr vert="horz" lIns="180000" tIns="180000" rIns="180000" bIns="180000">
            <a:noAutofit/>
          </a:bodyPr>
          <a:lstStyle>
            <a:lvl1pPr marL="0" marR="0" indent="0" algn="l" defTabSz="1197317" rtl="0" eaLnBrk="1" fontAlgn="auto" latinLnBrk="0" hangingPunct="1">
              <a:lnSpc>
                <a:spcPts val="2000"/>
              </a:lnSpc>
              <a:spcBef>
                <a:spcPts val="0"/>
              </a:spcBef>
              <a:spcAft>
                <a:spcPts val="0"/>
              </a:spcAft>
              <a:buClrTx/>
              <a:buSzTx/>
              <a:buFont typeface="Arial" pitchFamily="34" charset="0"/>
              <a:buNone/>
              <a:tabLst/>
              <a:defRPr sz="1800" b="0" i="0" baseline="0">
                <a:solidFill>
                  <a:schemeClr val="tx1"/>
                </a:solidFill>
                <a:latin typeface="Times New Roman"/>
                <a:cs typeface="Times New Roman"/>
              </a:defRPr>
            </a:lvl1pPr>
          </a:lstStyle>
          <a:p>
            <a:r>
              <a:rPr lang="en-US" sz="2400" baseline="0" dirty="0"/>
              <a:t>Enter a short value statement here. Highlight a specific point in white. Max approx 10 -15 words.</a:t>
            </a:r>
          </a:p>
        </p:txBody>
      </p:sp>
      <p:sp>
        <p:nvSpPr>
          <p:cNvPr id="17" name="Text Placeholder 3"/>
          <p:cNvSpPr>
            <a:spLocks noGrp="1"/>
          </p:cNvSpPr>
          <p:nvPr>
            <p:ph type="body" sz="quarter" idx="34"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8" name="Rectangle 17"/>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4:3 Arup Main Title 2">
    <p:spTree>
      <p:nvGrpSpPr>
        <p:cNvPr id="1" name=""/>
        <p:cNvGrpSpPr/>
        <p:nvPr/>
      </p:nvGrpSpPr>
      <p:grpSpPr>
        <a:xfrm>
          <a:off x="0" y="0"/>
          <a:ext cx="0" cy="0"/>
          <a:chOff x="0" y="0"/>
          <a:chExt cx="0" cy="0"/>
        </a:xfrm>
      </p:grpSpPr>
      <p:sp>
        <p:nvSpPr>
          <p:cNvPr id="6" name="Title 1"/>
          <p:cNvSpPr>
            <a:spLocks noGrp="1"/>
          </p:cNvSpPr>
          <p:nvPr>
            <p:ph type="title"/>
          </p:nvPr>
        </p:nvSpPr>
        <p:spPr>
          <a:xfrm>
            <a:off x="1103708" y="1390641"/>
            <a:ext cx="10445093" cy="683948"/>
          </a:xfrm>
          <a:prstGeom prst="rect">
            <a:avLst/>
          </a:prstGeom>
        </p:spPr>
        <p:txBody>
          <a:bodyPr lIns="0" tIns="0" rIns="0" bIns="0">
            <a:noAutofit/>
          </a:bodyPr>
          <a:lstStyle>
            <a:lvl1pPr>
              <a:lnSpc>
                <a:spcPts val="5333"/>
              </a:lnSpc>
              <a:spcBef>
                <a:spcPts val="0"/>
              </a:spcBef>
              <a:defRPr sz="3800">
                <a:solidFill>
                  <a:schemeClr val="accent2"/>
                </a:solidFill>
                <a:latin typeface="Times New Roman"/>
                <a:cs typeface="Times New Roman"/>
              </a:defRPr>
            </a:lvl1pPr>
          </a:lstStyle>
          <a:p>
            <a:r>
              <a:rPr lang="en-US"/>
              <a:t>Click to edit Master title style</a:t>
            </a:r>
            <a:endParaRPr lang="en-US" dirty="0"/>
          </a:p>
        </p:txBody>
      </p:sp>
      <p:sp>
        <p:nvSpPr>
          <p:cNvPr id="10" name="Text Placeholder 2"/>
          <p:cNvSpPr>
            <a:spLocks noGrp="1"/>
          </p:cNvSpPr>
          <p:nvPr>
            <p:ph type="body" sz="quarter" idx="10" hasCustomPrompt="1"/>
          </p:nvPr>
        </p:nvSpPr>
        <p:spPr>
          <a:xfrm>
            <a:off x="1105841" y="3822177"/>
            <a:ext cx="10443207" cy="346249"/>
          </a:xfrm>
          <a:prstGeom prst="rect">
            <a:avLst/>
          </a:prstGeom>
        </p:spPr>
        <p:txBody>
          <a:bodyPr vert="horz" lIns="0" tIns="0" rIns="0" bIns="0">
            <a:noAutofit/>
          </a:bodyPr>
          <a:lstStyle>
            <a:lvl1pPr marL="0" indent="0">
              <a:lnSpc>
                <a:spcPts val="2000"/>
              </a:lnSpc>
              <a:spcBef>
                <a:spcPts val="0"/>
              </a:spcBef>
              <a:buNone/>
              <a:defRPr sz="1800" baseline="0">
                <a:latin typeface="Times New Roman"/>
                <a:cs typeface="Times New Roman"/>
              </a:defRPr>
            </a:lvl1pPr>
          </a:lstStyle>
          <a:p>
            <a:r>
              <a:rPr lang="en-US" sz="2400" dirty="0">
                <a:solidFill>
                  <a:schemeClr val="tx1"/>
                </a:solidFill>
              </a:rPr>
              <a:t>Click to edit master title style</a:t>
            </a:r>
            <a:endParaRPr lang="en-US" sz="1867" dirty="0">
              <a:solidFill>
                <a:schemeClr val="tx1"/>
              </a:solidFill>
            </a:endParaRPr>
          </a:p>
        </p:txBody>
      </p:sp>
      <p:pic>
        <p:nvPicPr>
          <p:cNvPr id="5" name="Picture 4" descr="ArupLogo2010_k_OvaWord1000mm_CompoundTransparent_100kGreyscale3May2012.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800" y="6444031"/>
            <a:ext cx="1152000" cy="2612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4:3 Arup Twelve Images">
    <p:spTree>
      <p:nvGrpSpPr>
        <p:cNvPr id="1" name=""/>
        <p:cNvGrpSpPr/>
        <p:nvPr/>
      </p:nvGrpSpPr>
      <p:grpSpPr>
        <a:xfrm>
          <a:off x="0" y="0"/>
          <a:ext cx="0" cy="0"/>
          <a:chOff x="0" y="0"/>
          <a:chExt cx="0" cy="0"/>
        </a:xfrm>
      </p:grpSpPr>
      <p:sp>
        <p:nvSpPr>
          <p:cNvPr id="35" name="Picture Placeholder 7"/>
          <p:cNvSpPr>
            <a:spLocks noGrp="1" noChangeAspect="1"/>
          </p:cNvSpPr>
          <p:nvPr>
            <p:ph type="pic" sz="quarter" idx="27" hasCustomPrompt="1"/>
          </p:nvPr>
        </p:nvSpPr>
        <p:spPr>
          <a:xfrm>
            <a:off x="7899116" y="3240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defRPr>
            </a:lvl1pPr>
          </a:lstStyle>
          <a:p>
            <a:endParaRPr lang="en-US" dirty="0"/>
          </a:p>
        </p:txBody>
      </p:sp>
      <p:sp>
        <p:nvSpPr>
          <p:cNvPr id="36" name="Picture Placeholder 7"/>
          <p:cNvSpPr>
            <a:spLocks noGrp="1" noChangeAspect="1"/>
          </p:cNvSpPr>
          <p:nvPr>
            <p:ph type="pic" sz="quarter" idx="20" hasCustomPrompt="1"/>
          </p:nvPr>
        </p:nvSpPr>
        <p:spPr>
          <a:xfrm>
            <a:off x="4211267" y="3240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7" name="Picture Placeholder 7"/>
          <p:cNvSpPr>
            <a:spLocks noGrp="1" noChangeAspect="1"/>
          </p:cNvSpPr>
          <p:nvPr>
            <p:ph type="pic" sz="quarter" idx="26" hasCustomPrompt="1"/>
          </p:nvPr>
        </p:nvSpPr>
        <p:spPr>
          <a:xfrm>
            <a:off x="7899116" y="2185343"/>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4211267" y="40464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528000" y="3240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528000" y="40464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528000" y="2185343"/>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7" name="Picture Placeholder 7"/>
          <p:cNvSpPr>
            <a:spLocks noGrp="1" noChangeAspect="1"/>
          </p:cNvSpPr>
          <p:nvPr>
            <p:ph type="pic" sz="quarter" idx="30" hasCustomPrompt="1"/>
          </p:nvPr>
        </p:nvSpPr>
        <p:spPr>
          <a:xfrm>
            <a:off x="7899116" y="40464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4211267" y="2184843"/>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15" name="Text Placeholder 3"/>
          <p:cNvSpPr>
            <a:spLocks noGrp="1"/>
          </p:cNvSpPr>
          <p:nvPr>
            <p:ph type="body" sz="quarter" idx="34"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4:3 Arup Main Title">
    <p:spTree>
      <p:nvGrpSpPr>
        <p:cNvPr id="1" name=""/>
        <p:cNvGrpSpPr/>
        <p:nvPr/>
      </p:nvGrpSpPr>
      <p:grpSpPr>
        <a:xfrm>
          <a:off x="0" y="0"/>
          <a:ext cx="0" cy="0"/>
          <a:chOff x="0" y="0"/>
          <a:chExt cx="0" cy="0"/>
        </a:xfrm>
      </p:grpSpPr>
      <p:sp>
        <p:nvSpPr>
          <p:cNvPr id="3" name="Title 1"/>
          <p:cNvSpPr>
            <a:spLocks noGrp="1"/>
          </p:cNvSpPr>
          <p:nvPr>
            <p:ph type="title"/>
          </p:nvPr>
        </p:nvSpPr>
        <p:spPr>
          <a:xfrm>
            <a:off x="662482" y="252000"/>
            <a:ext cx="10862177" cy="471344"/>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a:t>Click to edit Master title style</a:t>
            </a:r>
            <a:endParaRPr lang="en-US" dirty="0"/>
          </a:p>
        </p:txBody>
      </p:sp>
    </p:spTree>
    <p:extLst>
      <p:ext uri="{BB962C8B-B14F-4D97-AF65-F5344CB8AC3E}">
        <p14:creationId xmlns:p14="http://schemas.microsoft.com/office/powerpoint/2010/main" val="204223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3 Arup Main Title 2">
    <p:spTree>
      <p:nvGrpSpPr>
        <p:cNvPr id="1" name=""/>
        <p:cNvGrpSpPr/>
        <p:nvPr/>
      </p:nvGrpSpPr>
      <p:grpSpPr>
        <a:xfrm>
          <a:off x="0" y="0"/>
          <a:ext cx="0" cy="0"/>
          <a:chOff x="0" y="0"/>
          <a:chExt cx="0" cy="0"/>
        </a:xfrm>
      </p:grpSpPr>
      <p:sp>
        <p:nvSpPr>
          <p:cNvPr id="6" name="Title 1"/>
          <p:cNvSpPr>
            <a:spLocks noGrp="1"/>
          </p:cNvSpPr>
          <p:nvPr>
            <p:ph type="title"/>
          </p:nvPr>
        </p:nvSpPr>
        <p:spPr>
          <a:xfrm>
            <a:off x="1103708" y="1390641"/>
            <a:ext cx="10445093" cy="683948"/>
          </a:xfrm>
          <a:prstGeom prst="rect">
            <a:avLst/>
          </a:prstGeom>
        </p:spPr>
        <p:txBody>
          <a:bodyPr lIns="0" tIns="0" rIns="0" bIns="0">
            <a:noAutofit/>
          </a:bodyPr>
          <a:lstStyle>
            <a:lvl1pPr>
              <a:lnSpc>
                <a:spcPts val="5333"/>
              </a:lnSpc>
              <a:spcBef>
                <a:spcPts val="0"/>
              </a:spcBef>
              <a:defRPr sz="3800">
                <a:solidFill>
                  <a:schemeClr val="accent2"/>
                </a:solidFill>
                <a:latin typeface="Times New Roman"/>
                <a:cs typeface="Times New Roman"/>
              </a:defRPr>
            </a:lvl1pPr>
          </a:lstStyle>
          <a:p>
            <a:r>
              <a:rPr lang="en-US"/>
              <a:t>Click to edit Master title style</a:t>
            </a:r>
            <a:endParaRPr lang="en-US" dirty="0"/>
          </a:p>
        </p:txBody>
      </p:sp>
      <p:sp>
        <p:nvSpPr>
          <p:cNvPr id="10" name="Text Placeholder 2"/>
          <p:cNvSpPr>
            <a:spLocks noGrp="1"/>
          </p:cNvSpPr>
          <p:nvPr>
            <p:ph type="body" sz="quarter" idx="10" hasCustomPrompt="1"/>
          </p:nvPr>
        </p:nvSpPr>
        <p:spPr>
          <a:xfrm>
            <a:off x="1105841" y="3822177"/>
            <a:ext cx="10443207" cy="346249"/>
          </a:xfrm>
          <a:prstGeom prst="rect">
            <a:avLst/>
          </a:prstGeom>
        </p:spPr>
        <p:txBody>
          <a:bodyPr vert="horz" lIns="0" tIns="0" rIns="0" bIns="0">
            <a:noAutofit/>
          </a:bodyPr>
          <a:lstStyle>
            <a:lvl1pPr marL="0" indent="0">
              <a:lnSpc>
                <a:spcPts val="2000"/>
              </a:lnSpc>
              <a:spcBef>
                <a:spcPts val="0"/>
              </a:spcBef>
              <a:buNone/>
              <a:defRPr sz="1800" baseline="0">
                <a:latin typeface="Times New Roman"/>
                <a:cs typeface="Times New Roman"/>
              </a:defRPr>
            </a:lvl1pPr>
          </a:lstStyle>
          <a:p>
            <a:r>
              <a:rPr lang="en-US" sz="2400" dirty="0">
                <a:solidFill>
                  <a:schemeClr val="tx1"/>
                </a:solidFill>
              </a:rPr>
              <a:t>Click to edit master title style</a:t>
            </a:r>
            <a:endParaRPr lang="en-US" sz="1867" dirty="0">
              <a:solidFill>
                <a:schemeClr val="tx1"/>
              </a:solidFill>
            </a:endParaRPr>
          </a:p>
        </p:txBody>
      </p:sp>
      <p:pic>
        <p:nvPicPr>
          <p:cNvPr id="5" name="Picture 4" descr="ArupLogo2010_k_OvaWord1000mm_CompoundTransparent_100kGreyscale3May2012.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800" y="6444031"/>
            <a:ext cx="1152000" cy="261273"/>
          </a:xfrm>
          <a:prstGeom prst="rect">
            <a:avLst/>
          </a:prstGeom>
        </p:spPr>
      </p:pic>
    </p:spTree>
    <p:extLst>
      <p:ext uri="{BB962C8B-B14F-4D97-AF65-F5344CB8AC3E}">
        <p14:creationId xmlns:p14="http://schemas.microsoft.com/office/powerpoint/2010/main" val="198124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4:3 Arup Title Colour Divider">
    <p:spTree>
      <p:nvGrpSpPr>
        <p:cNvPr id="1" name=""/>
        <p:cNvGrpSpPr/>
        <p:nvPr/>
      </p:nvGrpSpPr>
      <p:grpSpPr>
        <a:xfrm>
          <a:off x="0" y="0"/>
          <a:ext cx="0" cy="0"/>
          <a:chOff x="0" y="0"/>
          <a:chExt cx="0" cy="0"/>
        </a:xfrm>
      </p:grpSpPr>
      <p:sp>
        <p:nvSpPr>
          <p:cNvPr id="7" name="Title 1"/>
          <p:cNvSpPr>
            <a:spLocks noGrp="1"/>
          </p:cNvSpPr>
          <p:nvPr>
            <p:ph type="title"/>
          </p:nvPr>
        </p:nvSpPr>
        <p:spPr>
          <a:xfrm>
            <a:off x="1104001" y="1399349"/>
            <a:ext cx="10005377" cy="683948"/>
          </a:xfrm>
          <a:prstGeom prst="rect">
            <a:avLst/>
          </a:prstGeom>
        </p:spPr>
        <p:txBody>
          <a:bodyPr lIns="0" tIns="0" rIns="0" bIns="0">
            <a:noAutofit/>
          </a:bodyPr>
          <a:lstStyle>
            <a:lvl1pPr>
              <a:lnSpc>
                <a:spcPts val="4000"/>
              </a:lnSpc>
              <a:spcBef>
                <a:spcPts val="0"/>
              </a:spcBef>
              <a:defRPr sz="3800">
                <a:solidFill>
                  <a:schemeClr val="bg1"/>
                </a:solidFill>
                <a:latin typeface="Times New Roman"/>
                <a:cs typeface="Times New Roman"/>
              </a:defRPr>
            </a:lvl1p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1104000" y="3830885"/>
            <a:ext cx="10003571" cy="346249"/>
          </a:xfrm>
          <a:prstGeom prst="rect">
            <a:avLst/>
          </a:prstGeom>
        </p:spPr>
        <p:txBody>
          <a:bodyPr vert="horz" lIns="0" tIns="0" rIns="0" bIns="0">
            <a:noAutofit/>
          </a:bodyPr>
          <a:lstStyle>
            <a:lvl1pPr marL="0" indent="0">
              <a:lnSpc>
                <a:spcPts val="2000"/>
              </a:lnSpc>
              <a:spcBef>
                <a:spcPts val="0"/>
              </a:spcBef>
              <a:buNone/>
              <a:defRPr sz="1800" baseline="0">
                <a:solidFill>
                  <a:schemeClr val="bg1"/>
                </a:solidFill>
                <a:latin typeface="Times New Roman"/>
                <a:cs typeface="Times New Roman"/>
              </a:defRPr>
            </a:lvl1pPr>
          </a:lstStyle>
          <a:p>
            <a:r>
              <a:rPr lang="en-US" sz="2400" dirty="0">
                <a:solidFill>
                  <a:schemeClr val="bg1"/>
                </a:solidFill>
              </a:rPr>
              <a:t>Click to edit master title style</a:t>
            </a:r>
            <a:endParaRPr lang="en-US" sz="1867" dirty="0">
              <a:solidFill>
                <a:schemeClr val="tx1"/>
              </a:solidFill>
            </a:endParaRPr>
          </a:p>
        </p:txBody>
      </p:sp>
    </p:spTree>
    <p:extLst>
      <p:ext uri="{BB962C8B-B14F-4D97-AF65-F5344CB8AC3E}">
        <p14:creationId xmlns:p14="http://schemas.microsoft.com/office/powerpoint/2010/main" val="314462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4:3 Arup Text Divid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46643" y="328936"/>
            <a:ext cx="11073600" cy="5600226"/>
          </a:xfrm>
          <a:prstGeom prst="rect">
            <a:avLst/>
          </a:prstGeom>
        </p:spPr>
        <p:txBody>
          <a:bodyPr lIns="0" tIns="0" rIns="0" bIns="0">
            <a:noAutofit/>
          </a:bodyPr>
          <a:lstStyle>
            <a:lvl1pPr>
              <a:lnSpc>
                <a:spcPts val="4500"/>
              </a:lnSpc>
              <a:spcBef>
                <a:spcPts val="0"/>
              </a:spcBef>
              <a:defRPr sz="4300" baseline="0">
                <a:solidFill>
                  <a:schemeClr val="tx1"/>
                </a:solidFill>
                <a:latin typeface="Times New Roman"/>
                <a:cs typeface="Times New Roman"/>
              </a:defRPr>
            </a:lvl1pPr>
          </a:lstStyle>
          <a:p>
            <a:r>
              <a:rPr lang="en-US" dirty="0"/>
              <a:t>Insert a value statement here. You may pick out specific points within your value statement by highlighting the specific point with white text where appropriate. 40 words maximum word count, nis
              lsed
              facilisis
              present iusto
              augue
              vero
              nisl
              sed
              facilisis.</a:t>
            </a:r>
          </a:p>
        </p:txBody>
      </p:sp>
    </p:spTree>
    <p:extLst>
      <p:ext uri="{BB962C8B-B14F-4D97-AF65-F5344CB8AC3E}">
        <p14:creationId xmlns:p14="http://schemas.microsoft.com/office/powerpoint/2010/main" val="271955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4:3 Arup Bulle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30127" y="1892328"/>
            <a:ext cx="11007356" cy="4007958"/>
          </a:xfrm>
          <a:prstGeom prst="rect">
            <a:avLst/>
          </a:prstGeom>
        </p:spPr>
        <p:txBody>
          <a:bodyPr lIns="0" tIns="0" rIns="0" bIns="0">
            <a:noAutofit/>
          </a:bodyPr>
          <a:lstStyle>
            <a:lvl1pPr marL="0">
              <a:lnSpc>
                <a:spcPts val="2600"/>
              </a:lnSpc>
              <a:spcBef>
                <a:spcPts val="1200"/>
              </a:spcBef>
              <a:buClr>
                <a:schemeClr val="accent2"/>
              </a:buClr>
              <a:defRPr sz="2400">
                <a:latin typeface="Times New Roman"/>
                <a:cs typeface="Times New Roman"/>
              </a:defRPr>
            </a:lvl1pPr>
            <a:lvl2pPr marL="473937" indent="-236969">
              <a:lnSpc>
                <a:spcPts val="2600"/>
              </a:lnSpc>
              <a:spcBef>
                <a:spcPts val="288"/>
              </a:spcBef>
              <a:buClr>
                <a:schemeClr val="accent2"/>
              </a:buClr>
              <a:buFont typeface="Lucida Grande"/>
              <a:buChar char="-"/>
              <a:defRPr sz="2400">
                <a:latin typeface="Times New Roman"/>
                <a:cs typeface="Times New Roman"/>
              </a:defRPr>
            </a:lvl2pPr>
            <a:lvl3pPr marL="710906" indent="-236969">
              <a:lnSpc>
                <a:spcPts val="2200"/>
              </a:lnSpc>
              <a:buClr>
                <a:schemeClr val="accent2"/>
              </a:buClr>
              <a:buFont typeface="Lucida Grande"/>
              <a:buChar char="-"/>
              <a:defRPr sz="2200">
                <a:latin typeface="Times New Roman"/>
                <a:cs typeface="Times New Roman"/>
              </a:defRPr>
            </a:lvl3pPr>
            <a:lvl4pPr marL="721766" indent="-234945">
              <a:lnSpc>
                <a:spcPts val="2200"/>
              </a:lnSpc>
              <a:buClr>
                <a:schemeClr val="accent2"/>
              </a:buClr>
              <a:buFont typeface="Lucida Grande"/>
              <a:buChar char="-"/>
              <a:defRPr sz="2200">
                <a:latin typeface="Times New Roman"/>
                <a:cs typeface="Times New Roman"/>
              </a:defRPr>
            </a:lvl4pPr>
            <a:lvl5pPr marL="721766" indent="-234945">
              <a:lnSpc>
                <a:spcPts val="2200"/>
              </a:lnSpc>
              <a:buClr>
                <a:schemeClr val="accent2"/>
              </a:buClr>
              <a:buFont typeface="Lucida Grande"/>
              <a:buChar char="-"/>
              <a:defRPr sz="2200">
                <a:latin typeface="Times New Roman"/>
                <a:cs typeface="Times New Roma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528004" y="252000"/>
            <a:ext cx="11009344" cy="581356"/>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a:t>Click to edit Master title style</a:t>
            </a:r>
            <a:endParaRPr lang="en-US" dirty="0"/>
          </a:p>
        </p:txBody>
      </p:sp>
      <p:sp>
        <p:nvSpPr>
          <p:cNvPr id="7"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9" name="Rectangle 8"/>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379201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4:3 Arup Bullet+GreyIntro">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30128" y="1892337"/>
            <a:ext cx="10981688" cy="1814343"/>
          </a:xfrm>
          <a:prstGeom prst="rect">
            <a:avLst/>
          </a:prstGeom>
        </p:spPr>
        <p:txBody>
          <a:bodyPr wrap="square" lIns="0" tIns="0" rIns="0" bIns="0">
            <a:spAutoFit/>
          </a:bodyPr>
          <a:lstStyle>
            <a:lvl1pPr marL="0" indent="0">
              <a:buClr>
                <a:srgbClr val="F05023"/>
              </a:buClr>
              <a:buFontTx/>
              <a:buNone/>
              <a:defRPr sz="2400">
                <a:solidFill>
                  <a:srgbClr val="666666"/>
                </a:solidFill>
                <a:latin typeface="Times New Roman"/>
                <a:cs typeface="Times New Roman"/>
              </a:defRPr>
            </a:lvl1pPr>
            <a:lvl2pPr marL="237061" indent="-237061">
              <a:lnSpc>
                <a:spcPts val="2400"/>
              </a:lnSpc>
              <a:spcBef>
                <a:spcPts val="1200"/>
              </a:spcBef>
              <a:buClr>
                <a:schemeClr val="accent2"/>
              </a:buClr>
              <a:buFont typeface="Arial"/>
              <a:buChar char="•"/>
              <a:defRPr sz="2200">
                <a:latin typeface="Times New Roman"/>
                <a:cs typeface="Times New Roman"/>
              </a:defRPr>
            </a:lvl2pPr>
            <a:lvl3pPr marL="482588" indent="-245527">
              <a:lnSpc>
                <a:spcPts val="2400"/>
              </a:lnSpc>
              <a:buClr>
                <a:schemeClr val="accent2"/>
              </a:buClr>
              <a:buFont typeface="Lucida Grande"/>
              <a:buChar char="-"/>
              <a:defRPr sz="2200">
                <a:latin typeface="Times New Roman"/>
                <a:cs typeface="Times New Roman"/>
              </a:defRPr>
            </a:lvl3pPr>
            <a:lvl4pPr marL="482588" indent="-245527">
              <a:lnSpc>
                <a:spcPts val="2400"/>
              </a:lnSpc>
              <a:buClr>
                <a:srgbClr val="28AAE1"/>
              </a:buClr>
              <a:buFont typeface="Lucida Grande"/>
              <a:buChar char="-"/>
              <a:defRPr sz="2200">
                <a:latin typeface="Times New Roman"/>
                <a:cs typeface="Times New Roman"/>
              </a:defRPr>
            </a:lvl4pPr>
            <a:lvl5pPr marL="482588" indent="-245527">
              <a:lnSpc>
                <a:spcPts val="2400"/>
              </a:lnSpc>
              <a:buClr>
                <a:srgbClr val="28AAE1"/>
              </a:buClr>
              <a:buFont typeface="Lucida Grande"/>
              <a:buChar char="-"/>
              <a:defRPr sz="2200">
                <a:latin typeface="Times New Roman"/>
                <a:cs typeface="Times New Roma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528004" y="252000"/>
            <a:ext cx="10983672" cy="581356"/>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a:t>Click to edit Master title style</a:t>
            </a:r>
            <a:endParaRPr lang="en-US" dirty="0"/>
          </a:p>
        </p:txBody>
      </p:sp>
      <p:sp>
        <p:nvSpPr>
          <p:cNvPr id="9" name="Slide Number Placeholder 14"/>
          <p:cNvSpPr txBox="1"/>
          <p:nvPr/>
        </p:nvSpPr>
        <p:spPr>
          <a:xfrm>
            <a:off x="0" y="6580033"/>
            <a:ext cx="383117" cy="254441"/>
          </a:xfrm>
          <a:prstGeom prst="rect">
            <a:avLst/>
          </a:prstGeom>
        </p:spPr>
        <p:txBody>
          <a:bodyPr lIns="0" tIns="0" rIns="0" bIns="19200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endParaRPr lang="en-US" sz="1067" b="0" i="1" dirty="0">
              <a:solidFill>
                <a:srgbClr val="FFFFFF"/>
              </a:solidFill>
              <a:latin typeface="Arial"/>
              <a:cs typeface="ＭＳ Ｐゴシック"/>
            </a:endParaRPr>
          </a:p>
        </p:txBody>
      </p:sp>
      <p:sp>
        <p:nvSpPr>
          <p:cNvPr id="10" name="Text Placeholder 3"/>
          <p:cNvSpPr>
            <a:spLocks noGrp="1"/>
          </p:cNvSpPr>
          <p:nvPr>
            <p:ph type="body" sz="quarter" idx="33" hasCustomPrompt="1"/>
          </p:nvPr>
        </p:nvSpPr>
        <p:spPr>
          <a:xfrm>
            <a:off x="528001"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8" name="Rectangle 7"/>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222561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4:3 Arup Blank">
    <p:spTree>
      <p:nvGrpSpPr>
        <p:cNvPr id="1" name=""/>
        <p:cNvGrpSpPr/>
        <p:nvPr/>
      </p:nvGrpSpPr>
      <p:grpSpPr>
        <a:xfrm>
          <a:off x="0" y="0"/>
          <a:ext cx="0" cy="0"/>
          <a:chOff x="0" y="0"/>
          <a:chExt cx="0" cy="0"/>
        </a:xfrm>
      </p:grpSpPr>
      <p:sp>
        <p:nvSpPr>
          <p:cNvPr id="6" name="Slide Number Placeholder 14"/>
          <p:cNvSpPr txBox="1"/>
          <p:nvPr/>
        </p:nvSpPr>
        <p:spPr>
          <a:xfrm>
            <a:off x="1738716" y="3054600"/>
            <a:ext cx="383117" cy="748800"/>
          </a:xfrm>
          <a:prstGeom prst="rect">
            <a:avLst/>
          </a:prstGeom>
        </p:spPr>
        <p:txBody>
          <a:bodyPr lIns="0" tIns="0" rIns="0" bIns="264000" anchor="b" anchorCtr="0"/>
          <a:lstStyle>
            <a:defPPr>
              <a:defRPr lang="en-US"/>
            </a:defPPr>
            <a:lvl1pPr algn="ctr"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ctr"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ctr"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ctr"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ctr"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eaLnBrk="1" fontAlgn="auto" hangingPunct="1">
              <a:spcBef>
                <a:spcPts val="0"/>
              </a:spcBef>
              <a:spcAft>
                <a:spcPts val="0"/>
              </a:spcAft>
              <a:defRPr/>
            </a:pPr>
            <a:fld id="{84ADEA5E-D855-46E6-A607-27446C644854}" type="slidenum">
              <a:rPr lang="en-US" sz="3200" b="0" dirty="0">
                <a:solidFill>
                  <a:srgbClr val="FFFFFF"/>
                </a:solidFill>
                <a:latin typeface="Arial"/>
                <a:cs typeface="ＭＳ Ｐゴシック"/>
              </a:rPr>
              <a:pPr eaLnBrk="1" fontAlgn="auto" hangingPunct="1">
                <a:spcBef>
                  <a:spcPts val="0"/>
                </a:spcBef>
                <a:spcAft>
                  <a:spcPts val="0"/>
                </a:spcAft>
                <a:defRPr/>
              </a:pPr>
              <a:t>‹#›</a:t>
            </a:fld>
            <a:r>
              <a:rPr lang="en-US" sz="3200" b="0" i="1" dirty="0">
                <a:solidFill>
                  <a:srgbClr val="FFFFFF"/>
                </a:solidFill>
                <a:latin typeface="Arial"/>
                <a:cs typeface="ＭＳ Ｐゴシック"/>
              </a:rPr>
              <a:t>
              </a:t>
            </a:r>
          </a:p>
        </p:txBody>
      </p:sp>
      <p:sp>
        <p:nvSpPr>
          <p:cNvPr id="8" name="Text Placeholder 3"/>
          <p:cNvSpPr>
            <a:spLocks noGrp="1"/>
          </p:cNvSpPr>
          <p:nvPr>
            <p:ph type="body" sz="quarter" idx="33" hasCustomPrompt="1"/>
          </p:nvPr>
        </p:nvSpPr>
        <p:spPr>
          <a:xfrm>
            <a:off x="528001"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9" name="Rectangle 8"/>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409835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4:3 Arup Single Object">
    <p:spTree>
      <p:nvGrpSpPr>
        <p:cNvPr id="1" name=""/>
        <p:cNvGrpSpPr/>
        <p:nvPr/>
      </p:nvGrpSpPr>
      <p:grpSpPr>
        <a:xfrm>
          <a:off x="0" y="0"/>
          <a:ext cx="0" cy="0"/>
          <a:chOff x="0" y="0"/>
          <a:chExt cx="0" cy="0"/>
        </a:xfrm>
      </p:grpSpPr>
      <p:sp>
        <p:nvSpPr>
          <p:cNvPr id="7" name="Content Placeholder 7"/>
          <p:cNvSpPr>
            <a:spLocks noGrp="1"/>
          </p:cNvSpPr>
          <p:nvPr>
            <p:ph sz="quarter" idx="10" hasCustomPrompt="1"/>
          </p:nvPr>
        </p:nvSpPr>
        <p:spPr>
          <a:xfrm>
            <a:off x="528001" y="331203"/>
            <a:ext cx="11037467" cy="5474969"/>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this layout for tables, charts/graphs images and multimedia by clicking on the icons below.</a:t>
            </a:r>
          </a:p>
          <a:p>
            <a:pPr lvl="0"/>
            <a:r>
              <a:rPr lang="en-US" dirty="0"/>
              <a:t>For a bullet slide with text, from the ‘Home’ menu choose:</a:t>
            </a:r>
          </a:p>
          <a:p>
            <a:pPr lvl="0"/>
            <a:r>
              <a:rPr lang="en-US" dirty="0"/>
              <a:t>New slide | Arup Bullet Layout</a:t>
            </a:r>
          </a:p>
          <a:p>
            <a:pPr lvl="0"/>
            <a:r>
              <a:rPr lang="en-US" dirty="0"/>
              <a:t>Do not use this layout for text.</a:t>
            </a:r>
          </a:p>
        </p:txBody>
      </p:sp>
      <p:sp>
        <p:nvSpPr>
          <p:cNvPr id="6" name="Text Placeholder 2"/>
          <p:cNvSpPr>
            <a:spLocks noGrp="1"/>
          </p:cNvSpPr>
          <p:nvPr>
            <p:ph type="body" sz="quarter" idx="13" hasCustomPrompt="1"/>
          </p:nvPr>
        </p:nvSpPr>
        <p:spPr>
          <a:xfrm>
            <a:off x="526108" y="5806180"/>
            <a:ext cx="10395893" cy="226339"/>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1" name="Text Placeholder 2"/>
          <p:cNvSpPr>
            <a:spLocks noGrp="1"/>
          </p:cNvSpPr>
          <p:nvPr>
            <p:ph type="body" sz="quarter" idx="17" hasCustomPrompt="1"/>
          </p:nvPr>
        </p:nvSpPr>
        <p:spPr>
          <a:xfrm rot="16200000">
            <a:off x="-812640" y="448193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9"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12" name="Rectangle 11"/>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374369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4:3 Arup Two Objects">
    <p:spTree>
      <p:nvGrpSpPr>
        <p:cNvPr id="1" name=""/>
        <p:cNvGrpSpPr/>
        <p:nvPr/>
      </p:nvGrpSpPr>
      <p:grpSpPr>
        <a:xfrm>
          <a:off x="0" y="0"/>
          <a:ext cx="0" cy="0"/>
          <a:chOff x="0" y="0"/>
          <a:chExt cx="0" cy="0"/>
        </a:xfrm>
      </p:grpSpPr>
      <p:sp>
        <p:nvSpPr>
          <p:cNvPr id="21" name="Content Placeholder 7"/>
          <p:cNvSpPr>
            <a:spLocks noGrp="1"/>
          </p:cNvSpPr>
          <p:nvPr>
            <p:ph sz="quarter" idx="16" hasCustomPrompt="1"/>
          </p:nvPr>
        </p:nvSpPr>
        <p:spPr>
          <a:xfrm>
            <a:off x="6144025" y="331200"/>
            <a:ext cx="5280000" cy="5594400"/>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 Or small amount of text to compliment images</a:t>
            </a:r>
          </a:p>
        </p:txBody>
      </p:sp>
      <p:sp>
        <p:nvSpPr>
          <p:cNvPr id="13"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6" name="Text Placeholder 2"/>
          <p:cNvSpPr>
            <a:spLocks noGrp="1"/>
          </p:cNvSpPr>
          <p:nvPr>
            <p:ph type="body" sz="quarter" idx="13" hasCustomPrompt="1"/>
          </p:nvPr>
        </p:nvSpPr>
        <p:spPr>
          <a:xfrm>
            <a:off x="526107" y="5972429"/>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7" name="Text Placeholder 2"/>
          <p:cNvSpPr>
            <a:spLocks noGrp="1"/>
          </p:cNvSpPr>
          <p:nvPr>
            <p:ph type="body" sz="quarter" idx="17" hasCustomPrompt="1"/>
          </p:nvPr>
        </p:nvSpPr>
        <p:spPr>
          <a:xfrm rot="16200000">
            <a:off x="-812644" y="461795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2" name="Text Placeholder 2"/>
          <p:cNvSpPr>
            <a:spLocks noGrp="1"/>
          </p:cNvSpPr>
          <p:nvPr>
            <p:ph type="body" sz="quarter" idx="34" hasCustomPrompt="1"/>
          </p:nvPr>
        </p:nvSpPr>
        <p:spPr>
          <a:xfrm>
            <a:off x="6158535" y="597278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4" name="Text Placeholder 2"/>
          <p:cNvSpPr>
            <a:spLocks noGrp="1"/>
          </p:cNvSpPr>
          <p:nvPr>
            <p:ph type="body" sz="quarter" idx="35" hasCustomPrompt="1"/>
          </p:nvPr>
        </p:nvSpPr>
        <p:spPr>
          <a:xfrm rot="16200000">
            <a:off x="4819787" y="464530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1" name="Rectangle 10"/>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
        <p:nvSpPr>
          <p:cNvPr id="15" name="Content Placeholder 7"/>
          <p:cNvSpPr>
            <a:spLocks noGrp="1"/>
          </p:cNvSpPr>
          <p:nvPr>
            <p:ph sz="quarter" idx="36" hasCustomPrompt="1"/>
          </p:nvPr>
        </p:nvSpPr>
        <p:spPr>
          <a:xfrm>
            <a:off x="572959" y="331200"/>
            <a:ext cx="5280000" cy="5594400"/>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 Or small amount of text to compliment images</a:t>
            </a:r>
          </a:p>
        </p:txBody>
      </p:sp>
    </p:spTree>
    <p:extLst>
      <p:ext uri="{BB962C8B-B14F-4D97-AF65-F5344CB8AC3E}">
        <p14:creationId xmlns:p14="http://schemas.microsoft.com/office/powerpoint/2010/main" val="309089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4:3 Arup Title Colour Divider">
    <p:spTree>
      <p:nvGrpSpPr>
        <p:cNvPr id="1" name=""/>
        <p:cNvGrpSpPr/>
        <p:nvPr/>
      </p:nvGrpSpPr>
      <p:grpSpPr>
        <a:xfrm>
          <a:off x="0" y="0"/>
          <a:ext cx="0" cy="0"/>
          <a:chOff x="0" y="0"/>
          <a:chExt cx="0" cy="0"/>
        </a:xfrm>
      </p:grpSpPr>
      <p:sp>
        <p:nvSpPr>
          <p:cNvPr id="7" name="Title 1"/>
          <p:cNvSpPr>
            <a:spLocks noGrp="1"/>
          </p:cNvSpPr>
          <p:nvPr>
            <p:ph type="title"/>
          </p:nvPr>
        </p:nvSpPr>
        <p:spPr>
          <a:xfrm>
            <a:off x="1104001" y="1399349"/>
            <a:ext cx="10005377" cy="683948"/>
          </a:xfrm>
          <a:prstGeom prst="rect">
            <a:avLst/>
          </a:prstGeom>
        </p:spPr>
        <p:txBody>
          <a:bodyPr lIns="0" tIns="0" rIns="0" bIns="0">
            <a:noAutofit/>
          </a:bodyPr>
          <a:lstStyle>
            <a:lvl1pPr>
              <a:lnSpc>
                <a:spcPts val="4000"/>
              </a:lnSpc>
              <a:spcBef>
                <a:spcPts val="0"/>
              </a:spcBef>
              <a:defRPr sz="3800">
                <a:solidFill>
                  <a:schemeClr val="bg1"/>
                </a:solidFill>
                <a:latin typeface="Times New Roman"/>
                <a:cs typeface="Times New Roman"/>
              </a:defRPr>
            </a:lvl1p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1104000" y="3830885"/>
            <a:ext cx="10003571" cy="346249"/>
          </a:xfrm>
          <a:prstGeom prst="rect">
            <a:avLst/>
          </a:prstGeom>
        </p:spPr>
        <p:txBody>
          <a:bodyPr vert="horz" lIns="0" tIns="0" rIns="0" bIns="0">
            <a:noAutofit/>
          </a:bodyPr>
          <a:lstStyle>
            <a:lvl1pPr marL="0" indent="0">
              <a:lnSpc>
                <a:spcPts val="2000"/>
              </a:lnSpc>
              <a:spcBef>
                <a:spcPts val="0"/>
              </a:spcBef>
              <a:buNone/>
              <a:defRPr sz="1800" baseline="0">
                <a:solidFill>
                  <a:schemeClr val="bg1"/>
                </a:solidFill>
                <a:latin typeface="Times New Roman"/>
                <a:cs typeface="Times New Roman"/>
              </a:defRPr>
            </a:lvl1pPr>
          </a:lstStyle>
          <a:p>
            <a:r>
              <a:rPr lang="en-US" sz="2400" dirty="0">
                <a:solidFill>
                  <a:schemeClr val="bg1"/>
                </a:solidFill>
              </a:rPr>
              <a:t>Click to edit master title style</a:t>
            </a:r>
            <a:endParaRPr lang="en-US" sz="1867"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4:3Arup Three Objects Option1">
    <p:spTree>
      <p:nvGrpSpPr>
        <p:cNvPr id="1" name=""/>
        <p:cNvGrpSpPr/>
        <p:nvPr/>
      </p:nvGrpSpPr>
      <p:grpSpPr>
        <a:xfrm>
          <a:off x="0" y="0"/>
          <a:ext cx="0" cy="0"/>
          <a:chOff x="0" y="0"/>
          <a:chExt cx="0" cy="0"/>
        </a:xfrm>
      </p:grpSpPr>
      <p:sp>
        <p:nvSpPr>
          <p:cNvPr id="12" name="Content Placeholder 7"/>
          <p:cNvSpPr>
            <a:spLocks noGrp="1"/>
          </p:cNvSpPr>
          <p:nvPr>
            <p:ph sz="quarter" idx="10" hasCustomPrompt="1"/>
          </p:nvPr>
        </p:nvSpPr>
        <p:spPr>
          <a:xfrm>
            <a:off x="528000" y="323999"/>
            <a:ext cx="5280000" cy="55944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7" name="Content Placeholder 7"/>
          <p:cNvSpPr>
            <a:spLocks noGrp="1"/>
          </p:cNvSpPr>
          <p:nvPr>
            <p:ph sz="quarter" idx="20" hasCustomPrompt="1"/>
          </p:nvPr>
        </p:nvSpPr>
        <p:spPr>
          <a:xfrm>
            <a:off x="6143557" y="324003"/>
            <a:ext cx="5280000" cy="2496277"/>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4" name="Content Placeholder 7"/>
          <p:cNvSpPr>
            <a:spLocks noGrp="1"/>
          </p:cNvSpPr>
          <p:nvPr>
            <p:ph sz="quarter" idx="23" hasCustomPrompt="1"/>
          </p:nvPr>
        </p:nvSpPr>
        <p:spPr>
          <a:xfrm>
            <a:off x="6143557" y="3421875"/>
            <a:ext cx="5280000" cy="2496277"/>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0"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21" name="Text Placeholder 2"/>
          <p:cNvSpPr>
            <a:spLocks noGrp="1"/>
          </p:cNvSpPr>
          <p:nvPr>
            <p:ph type="body" sz="quarter" idx="13" hasCustomPrompt="1"/>
          </p:nvPr>
        </p:nvSpPr>
        <p:spPr>
          <a:xfrm>
            <a:off x="526107" y="596119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2" name="Text Placeholder 2"/>
          <p:cNvSpPr>
            <a:spLocks noGrp="1"/>
          </p:cNvSpPr>
          <p:nvPr>
            <p:ph type="body" sz="quarter" idx="17" hasCustomPrompt="1"/>
          </p:nvPr>
        </p:nvSpPr>
        <p:spPr>
          <a:xfrm rot="16200000">
            <a:off x="-812644" y="4662526"/>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3" name="Text Placeholder 2"/>
          <p:cNvSpPr>
            <a:spLocks noGrp="1"/>
          </p:cNvSpPr>
          <p:nvPr>
            <p:ph type="body" sz="quarter" idx="34" hasCustomPrompt="1"/>
          </p:nvPr>
        </p:nvSpPr>
        <p:spPr>
          <a:xfrm>
            <a:off x="6139639" y="5965819"/>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4" name="Text Placeholder 2"/>
          <p:cNvSpPr>
            <a:spLocks noGrp="1"/>
          </p:cNvSpPr>
          <p:nvPr>
            <p:ph type="body" sz="quarter" idx="35" hasCustomPrompt="1"/>
          </p:nvPr>
        </p:nvSpPr>
        <p:spPr>
          <a:xfrm rot="16200000">
            <a:off x="4804809" y="4662526"/>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5" name="Text Placeholder 2"/>
          <p:cNvSpPr>
            <a:spLocks noGrp="1"/>
          </p:cNvSpPr>
          <p:nvPr>
            <p:ph type="body" sz="quarter" idx="36" hasCustomPrompt="1"/>
          </p:nvPr>
        </p:nvSpPr>
        <p:spPr>
          <a:xfrm>
            <a:off x="6139639" y="2868162"/>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6" name="Text Placeholder 2"/>
          <p:cNvSpPr>
            <a:spLocks noGrp="1"/>
          </p:cNvSpPr>
          <p:nvPr>
            <p:ph type="body" sz="quarter" idx="37" hasCustomPrompt="1"/>
          </p:nvPr>
        </p:nvSpPr>
        <p:spPr>
          <a:xfrm rot="16200000">
            <a:off x="4800888" y="159799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304608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4:3 Arup Three Objects Option2">
    <p:spTree>
      <p:nvGrpSpPr>
        <p:cNvPr id="1" name=""/>
        <p:cNvGrpSpPr/>
        <p:nvPr/>
      </p:nvGrpSpPr>
      <p:grpSpPr>
        <a:xfrm>
          <a:off x="0" y="0"/>
          <a:ext cx="0" cy="0"/>
          <a:chOff x="0" y="0"/>
          <a:chExt cx="0" cy="0"/>
        </a:xfrm>
      </p:grpSpPr>
      <p:sp>
        <p:nvSpPr>
          <p:cNvPr id="17" name="Content Placeholder 7"/>
          <p:cNvSpPr>
            <a:spLocks noGrp="1"/>
          </p:cNvSpPr>
          <p:nvPr>
            <p:ph sz="quarter" idx="24" hasCustomPrompt="1"/>
          </p:nvPr>
        </p:nvSpPr>
        <p:spPr>
          <a:xfrm>
            <a:off x="6143557" y="323999"/>
            <a:ext cx="5280000" cy="55944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0" name="Content Placeholder 7"/>
          <p:cNvSpPr>
            <a:spLocks noGrp="1"/>
          </p:cNvSpPr>
          <p:nvPr>
            <p:ph sz="quarter" idx="12" hasCustomPrompt="1"/>
          </p:nvPr>
        </p:nvSpPr>
        <p:spPr>
          <a:xfrm>
            <a:off x="521473" y="3285010"/>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3" name="Content Placeholder 7"/>
          <p:cNvSpPr>
            <a:spLocks noGrp="1"/>
          </p:cNvSpPr>
          <p:nvPr>
            <p:ph sz="quarter" idx="20" hasCustomPrompt="1"/>
          </p:nvPr>
        </p:nvSpPr>
        <p:spPr>
          <a:xfrm>
            <a:off x="521473" y="323999"/>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9"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4" name="Text Placeholder 2"/>
          <p:cNvSpPr>
            <a:spLocks noGrp="1"/>
          </p:cNvSpPr>
          <p:nvPr>
            <p:ph type="body" sz="quarter" idx="13" hasCustomPrompt="1"/>
          </p:nvPr>
        </p:nvSpPr>
        <p:spPr>
          <a:xfrm>
            <a:off x="526107" y="592076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5" name="Text Placeholder 2"/>
          <p:cNvSpPr>
            <a:spLocks noGrp="1"/>
          </p:cNvSpPr>
          <p:nvPr>
            <p:ph type="body" sz="quarter" idx="17" hasCustomPrompt="1"/>
          </p:nvPr>
        </p:nvSpPr>
        <p:spPr>
          <a:xfrm rot="16200000">
            <a:off x="-812644" y="4561794"/>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6" name="Text Placeholder 2"/>
          <p:cNvSpPr>
            <a:spLocks noGrp="1"/>
          </p:cNvSpPr>
          <p:nvPr>
            <p:ph type="body" sz="quarter" idx="34" hasCustomPrompt="1"/>
          </p:nvPr>
        </p:nvSpPr>
        <p:spPr>
          <a:xfrm>
            <a:off x="511595" y="2970745"/>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7" name="Text Placeholder 2"/>
          <p:cNvSpPr>
            <a:spLocks noGrp="1"/>
          </p:cNvSpPr>
          <p:nvPr>
            <p:ph type="body" sz="quarter" idx="35" hasCustomPrompt="1"/>
          </p:nvPr>
        </p:nvSpPr>
        <p:spPr>
          <a:xfrm rot="16200000">
            <a:off x="-812644" y="1616201"/>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8" name="Text Placeholder 2"/>
          <p:cNvSpPr>
            <a:spLocks noGrp="1"/>
          </p:cNvSpPr>
          <p:nvPr>
            <p:ph type="body" sz="quarter" idx="36" hasCustomPrompt="1"/>
          </p:nvPr>
        </p:nvSpPr>
        <p:spPr>
          <a:xfrm>
            <a:off x="6159339" y="5931881"/>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9" name="Text Placeholder 2"/>
          <p:cNvSpPr>
            <a:spLocks noGrp="1"/>
          </p:cNvSpPr>
          <p:nvPr>
            <p:ph type="body" sz="quarter" idx="37" hasCustomPrompt="1"/>
          </p:nvPr>
        </p:nvSpPr>
        <p:spPr>
          <a:xfrm rot="16200000">
            <a:off x="4804809" y="4561794"/>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365171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4:3 Arup Four Objects">
    <p:spTree>
      <p:nvGrpSpPr>
        <p:cNvPr id="1" name=""/>
        <p:cNvGrpSpPr/>
        <p:nvPr/>
      </p:nvGrpSpPr>
      <p:grpSpPr>
        <a:xfrm>
          <a:off x="0" y="0"/>
          <a:ext cx="0" cy="0"/>
          <a:chOff x="0" y="0"/>
          <a:chExt cx="0" cy="0"/>
        </a:xfrm>
      </p:grpSpPr>
      <p:sp>
        <p:nvSpPr>
          <p:cNvPr id="17" name="Content Placeholder 7"/>
          <p:cNvSpPr>
            <a:spLocks noGrp="1"/>
          </p:cNvSpPr>
          <p:nvPr>
            <p:ph sz="quarter" idx="12" hasCustomPrompt="1"/>
          </p:nvPr>
        </p:nvSpPr>
        <p:spPr>
          <a:xfrm>
            <a:off x="520991" y="3285010"/>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4" name="Content Placeholder 7"/>
          <p:cNvSpPr>
            <a:spLocks noGrp="1"/>
          </p:cNvSpPr>
          <p:nvPr>
            <p:ph sz="quarter" idx="20" hasCustomPrompt="1"/>
          </p:nvPr>
        </p:nvSpPr>
        <p:spPr>
          <a:xfrm>
            <a:off x="520991" y="323999"/>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30" name="Content Placeholder 7"/>
          <p:cNvSpPr>
            <a:spLocks noGrp="1"/>
          </p:cNvSpPr>
          <p:nvPr>
            <p:ph sz="quarter" idx="26" hasCustomPrompt="1"/>
          </p:nvPr>
        </p:nvSpPr>
        <p:spPr>
          <a:xfrm>
            <a:off x="6143557" y="323999"/>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0" name="Content Placeholder 7"/>
          <p:cNvSpPr>
            <a:spLocks noGrp="1"/>
          </p:cNvSpPr>
          <p:nvPr>
            <p:ph sz="quarter" idx="23" hasCustomPrompt="1"/>
          </p:nvPr>
        </p:nvSpPr>
        <p:spPr>
          <a:xfrm>
            <a:off x="6143557" y="3285010"/>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8"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23" name="Text Placeholder 2"/>
          <p:cNvSpPr>
            <a:spLocks noGrp="1"/>
          </p:cNvSpPr>
          <p:nvPr>
            <p:ph type="body" sz="quarter" idx="13" hasCustomPrompt="1"/>
          </p:nvPr>
        </p:nvSpPr>
        <p:spPr>
          <a:xfrm>
            <a:off x="526107" y="592076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7" name="Text Placeholder 2"/>
          <p:cNvSpPr>
            <a:spLocks noGrp="1"/>
          </p:cNvSpPr>
          <p:nvPr>
            <p:ph type="body" sz="quarter" idx="17" hasCustomPrompt="1"/>
          </p:nvPr>
        </p:nvSpPr>
        <p:spPr>
          <a:xfrm rot="16200000">
            <a:off x="-812644"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9" name="Text Placeholder 2"/>
          <p:cNvSpPr>
            <a:spLocks noGrp="1"/>
          </p:cNvSpPr>
          <p:nvPr>
            <p:ph type="body" sz="quarter" idx="34" hasCustomPrompt="1"/>
          </p:nvPr>
        </p:nvSpPr>
        <p:spPr>
          <a:xfrm>
            <a:off x="6143559" y="592076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3" name="Text Placeholder 2"/>
          <p:cNvSpPr>
            <a:spLocks noGrp="1"/>
          </p:cNvSpPr>
          <p:nvPr>
            <p:ph type="body" sz="quarter" idx="35" hasCustomPrompt="1"/>
          </p:nvPr>
        </p:nvSpPr>
        <p:spPr>
          <a:xfrm rot="16200000">
            <a:off x="4804809"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4" name="Text Placeholder 2"/>
          <p:cNvSpPr>
            <a:spLocks noGrp="1"/>
          </p:cNvSpPr>
          <p:nvPr>
            <p:ph type="body" sz="quarter" idx="36" hasCustomPrompt="1"/>
          </p:nvPr>
        </p:nvSpPr>
        <p:spPr>
          <a:xfrm>
            <a:off x="526107" y="2967826"/>
            <a:ext cx="4604692" cy="145068"/>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5" name="Text Placeholder 2"/>
          <p:cNvSpPr>
            <a:spLocks noGrp="1"/>
          </p:cNvSpPr>
          <p:nvPr>
            <p:ph type="body" sz="quarter" idx="37" hasCustomPrompt="1"/>
          </p:nvPr>
        </p:nvSpPr>
        <p:spPr>
          <a:xfrm rot="16200000">
            <a:off x="-812644" y="1603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6" name="Text Placeholder 2"/>
          <p:cNvSpPr>
            <a:spLocks noGrp="1"/>
          </p:cNvSpPr>
          <p:nvPr>
            <p:ph type="body" sz="quarter" idx="38" hasCustomPrompt="1"/>
          </p:nvPr>
        </p:nvSpPr>
        <p:spPr>
          <a:xfrm>
            <a:off x="6122683" y="2967823"/>
            <a:ext cx="4604692" cy="145068"/>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7" name="Text Placeholder 2"/>
          <p:cNvSpPr>
            <a:spLocks noGrp="1"/>
          </p:cNvSpPr>
          <p:nvPr>
            <p:ph type="body" sz="quarter" idx="39" hasCustomPrompt="1"/>
          </p:nvPr>
        </p:nvSpPr>
        <p:spPr>
          <a:xfrm rot="16200000">
            <a:off x="4783933" y="1603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6" name="Rectangle 15"/>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356129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4:3 Arup Single Image">
    <p:spTree>
      <p:nvGrpSpPr>
        <p:cNvPr id="1" name=""/>
        <p:cNvGrpSpPr/>
        <p:nvPr/>
      </p:nvGrpSpPr>
      <p:grpSpPr>
        <a:xfrm>
          <a:off x="0" y="0"/>
          <a:ext cx="0" cy="0"/>
          <a:chOff x="0" y="0"/>
          <a:chExt cx="0" cy="0"/>
        </a:xfrm>
      </p:grpSpPr>
      <p:sp>
        <p:nvSpPr>
          <p:cNvPr id="20" name="Picture Placeholder 2"/>
          <p:cNvSpPr>
            <a:spLocks noGrp="1" noChangeAspect="1"/>
          </p:cNvSpPr>
          <p:nvPr>
            <p:ph type="pic" sz="quarter" idx="11" hasCustomPrompt="1"/>
          </p:nvPr>
        </p:nvSpPr>
        <p:spPr>
          <a:xfrm>
            <a:off x="528001" y="383150"/>
            <a:ext cx="11037467" cy="55920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br>
              <a:rPr lang="en-US" dirty="0"/>
            </a:br>
            <a:br>
              <a:rPr lang="en-US" dirty="0"/>
            </a:br>
            <a:br>
              <a:rPr lang="en-US" dirty="0"/>
            </a:br>
            <a:endParaRPr lang="en-US" dirty="0"/>
          </a:p>
          <a:p>
            <a:endParaRPr lang="en-US" dirty="0"/>
          </a:p>
          <a:p>
            <a:endParaRPr lang="en-US" dirty="0"/>
          </a:p>
        </p:txBody>
      </p:sp>
      <p:sp>
        <p:nvSpPr>
          <p:cNvPr id="10"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7" name="Text Placeholder 2"/>
          <p:cNvSpPr>
            <a:spLocks noGrp="1"/>
          </p:cNvSpPr>
          <p:nvPr>
            <p:ph type="body" sz="quarter" idx="13" hasCustomPrompt="1"/>
          </p:nvPr>
        </p:nvSpPr>
        <p:spPr>
          <a:xfrm>
            <a:off x="528003" y="5966491"/>
            <a:ext cx="9472524" cy="207581"/>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9" name="Text Placeholder 2"/>
          <p:cNvSpPr>
            <a:spLocks noGrp="1"/>
          </p:cNvSpPr>
          <p:nvPr>
            <p:ph type="body" sz="quarter" idx="17" hasCustomPrompt="1"/>
          </p:nvPr>
        </p:nvSpPr>
        <p:spPr>
          <a:xfrm rot="16200000">
            <a:off x="-810748" y="459594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1" name="Rectangle 10"/>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2010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4:3 Arup Two Images">
    <p:spTree>
      <p:nvGrpSpPr>
        <p:cNvPr id="1" name=""/>
        <p:cNvGrpSpPr/>
        <p:nvPr/>
      </p:nvGrpSpPr>
      <p:grpSpPr>
        <a:xfrm>
          <a:off x="0" y="0"/>
          <a:ext cx="0" cy="0"/>
          <a:chOff x="0" y="0"/>
          <a:chExt cx="0" cy="0"/>
        </a:xfrm>
      </p:grpSpPr>
      <p:sp>
        <p:nvSpPr>
          <p:cNvPr id="13" name="Picture Placeholder 2"/>
          <p:cNvSpPr>
            <a:spLocks noGrp="1" noChangeAspect="1"/>
          </p:cNvSpPr>
          <p:nvPr>
            <p:ph type="pic" sz="quarter" idx="12" hasCustomPrompt="1"/>
          </p:nvPr>
        </p:nvSpPr>
        <p:spPr>
          <a:xfrm>
            <a:off x="521457" y="323999"/>
            <a:ext cx="528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8" name="Picture Placeholder 2"/>
          <p:cNvSpPr>
            <a:spLocks noGrp="1" noChangeAspect="1"/>
          </p:cNvSpPr>
          <p:nvPr>
            <p:ph type="pic" sz="quarter" idx="13" hasCustomPrompt="1"/>
          </p:nvPr>
        </p:nvSpPr>
        <p:spPr>
          <a:xfrm>
            <a:off x="6145855" y="323999"/>
            <a:ext cx="528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8"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1" name="Text Placeholder 2"/>
          <p:cNvSpPr>
            <a:spLocks noGrp="1"/>
          </p:cNvSpPr>
          <p:nvPr>
            <p:ph type="body" sz="quarter" idx="34" hasCustomPrompt="1"/>
          </p:nvPr>
        </p:nvSpPr>
        <p:spPr>
          <a:xfrm>
            <a:off x="521459" y="5931766"/>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2" name="Text Placeholder 2"/>
          <p:cNvSpPr>
            <a:spLocks noGrp="1"/>
          </p:cNvSpPr>
          <p:nvPr>
            <p:ph type="body" sz="quarter" idx="17" hasCustomPrompt="1"/>
          </p:nvPr>
        </p:nvSpPr>
        <p:spPr>
          <a:xfrm rot="16200000">
            <a:off x="-817289" y="459594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9" name="Text Placeholder 2"/>
          <p:cNvSpPr>
            <a:spLocks noGrp="1"/>
          </p:cNvSpPr>
          <p:nvPr>
            <p:ph type="body" sz="quarter" idx="35" hasCustomPrompt="1"/>
          </p:nvPr>
        </p:nvSpPr>
        <p:spPr>
          <a:xfrm>
            <a:off x="6145855" y="5931766"/>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0" name="Text Placeholder 2"/>
          <p:cNvSpPr>
            <a:spLocks noGrp="1"/>
          </p:cNvSpPr>
          <p:nvPr>
            <p:ph type="body" sz="quarter" idx="36" hasCustomPrompt="1"/>
          </p:nvPr>
        </p:nvSpPr>
        <p:spPr>
          <a:xfrm rot="16200000">
            <a:off x="4807108" y="459594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0" name="Rectangle 9"/>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288946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4:3 Arup Three Images Option1">
    <p:spTree>
      <p:nvGrpSpPr>
        <p:cNvPr id="1" name=""/>
        <p:cNvGrpSpPr/>
        <p:nvPr/>
      </p:nvGrpSpPr>
      <p:grpSpPr>
        <a:xfrm>
          <a:off x="0" y="0"/>
          <a:ext cx="0" cy="0"/>
          <a:chOff x="0" y="0"/>
          <a:chExt cx="0" cy="0"/>
        </a:xfrm>
      </p:grpSpPr>
      <p:sp>
        <p:nvSpPr>
          <p:cNvPr id="21" name="Picture Placeholder 2"/>
          <p:cNvSpPr>
            <a:spLocks noGrp="1" noChangeAspect="1"/>
          </p:cNvSpPr>
          <p:nvPr>
            <p:ph type="pic" sz="quarter" idx="15" hasCustomPrompt="1"/>
          </p:nvPr>
        </p:nvSpPr>
        <p:spPr>
          <a:xfrm>
            <a:off x="6145391" y="324000"/>
            <a:ext cx="5280000" cy="26388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2" name="Picture Placeholder 2"/>
          <p:cNvSpPr>
            <a:spLocks noGrp="1" noChangeAspect="1"/>
          </p:cNvSpPr>
          <p:nvPr>
            <p:ph type="pic" sz="quarter" idx="16" hasCustomPrompt="1"/>
          </p:nvPr>
        </p:nvSpPr>
        <p:spPr>
          <a:xfrm>
            <a:off x="6145391" y="3284984"/>
            <a:ext cx="5280000" cy="2638800"/>
          </a:xfrm>
          <a:prstGeom prst="rect">
            <a:avLst/>
          </a:prstGeom>
        </p:spPr>
        <p:txBody>
          <a:bodyPr vert="horz" lIns="0" tIns="0" rIns="0" bIns="0" anchor="t">
            <a:no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4" name="Picture Placeholder 2"/>
          <p:cNvSpPr>
            <a:spLocks noGrp="1" noChangeAspect="1"/>
          </p:cNvSpPr>
          <p:nvPr>
            <p:ph type="pic" sz="quarter" idx="12" hasCustomPrompt="1"/>
          </p:nvPr>
        </p:nvSpPr>
        <p:spPr>
          <a:xfrm>
            <a:off x="525391" y="323999"/>
            <a:ext cx="528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8"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4" name="Text Placeholder 2"/>
          <p:cNvSpPr>
            <a:spLocks noGrp="1"/>
          </p:cNvSpPr>
          <p:nvPr>
            <p:ph type="body" sz="quarter" idx="13" hasCustomPrompt="1"/>
          </p:nvPr>
        </p:nvSpPr>
        <p:spPr>
          <a:xfrm>
            <a:off x="526107" y="5920750"/>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5" name="Text Placeholder 2"/>
          <p:cNvSpPr>
            <a:spLocks noGrp="1"/>
          </p:cNvSpPr>
          <p:nvPr>
            <p:ph type="body" sz="quarter" idx="17" hasCustomPrompt="1"/>
          </p:nvPr>
        </p:nvSpPr>
        <p:spPr>
          <a:xfrm rot="16200000">
            <a:off x="-812644"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6" name="Text Placeholder 2"/>
          <p:cNvSpPr>
            <a:spLocks noGrp="1"/>
          </p:cNvSpPr>
          <p:nvPr>
            <p:ph type="body" sz="quarter" idx="34" hasCustomPrompt="1"/>
          </p:nvPr>
        </p:nvSpPr>
        <p:spPr>
          <a:xfrm>
            <a:off x="6163495" y="5920750"/>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7" name="Text Placeholder 2"/>
          <p:cNvSpPr>
            <a:spLocks noGrp="1"/>
          </p:cNvSpPr>
          <p:nvPr>
            <p:ph type="body" sz="quarter" idx="35" hasCustomPrompt="1"/>
          </p:nvPr>
        </p:nvSpPr>
        <p:spPr>
          <a:xfrm rot="16200000">
            <a:off x="4824747"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8" name="Text Placeholder 2"/>
          <p:cNvSpPr>
            <a:spLocks noGrp="1"/>
          </p:cNvSpPr>
          <p:nvPr>
            <p:ph type="body" sz="quarter" idx="36" hasCustomPrompt="1"/>
          </p:nvPr>
        </p:nvSpPr>
        <p:spPr>
          <a:xfrm>
            <a:off x="6130087" y="2963288"/>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9" name="Text Placeholder 2"/>
          <p:cNvSpPr>
            <a:spLocks noGrp="1"/>
          </p:cNvSpPr>
          <p:nvPr>
            <p:ph type="body" sz="quarter" idx="37" hasCustomPrompt="1"/>
          </p:nvPr>
        </p:nvSpPr>
        <p:spPr>
          <a:xfrm rot="16200000">
            <a:off x="4791337" y="1581165"/>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329807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4:3 Arup Three Images Option2">
    <p:spTree>
      <p:nvGrpSpPr>
        <p:cNvPr id="1" name=""/>
        <p:cNvGrpSpPr/>
        <p:nvPr/>
      </p:nvGrpSpPr>
      <p:grpSpPr>
        <a:xfrm>
          <a:off x="0" y="0"/>
          <a:ext cx="0" cy="0"/>
          <a:chOff x="0" y="0"/>
          <a:chExt cx="0" cy="0"/>
        </a:xfrm>
      </p:grpSpPr>
      <p:sp>
        <p:nvSpPr>
          <p:cNvPr id="27" name="Picture Placeholder 2"/>
          <p:cNvSpPr>
            <a:spLocks noGrp="1" noChangeAspect="1"/>
          </p:cNvSpPr>
          <p:nvPr>
            <p:ph type="pic" sz="quarter" idx="16" hasCustomPrompt="1"/>
          </p:nvPr>
        </p:nvSpPr>
        <p:spPr>
          <a:xfrm>
            <a:off x="521921" y="3285009"/>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37" name="Picture Placeholder 2"/>
          <p:cNvSpPr>
            <a:spLocks noGrp="1" noChangeAspect="1"/>
          </p:cNvSpPr>
          <p:nvPr>
            <p:ph type="pic" sz="quarter" idx="12" hasCustomPrompt="1"/>
          </p:nvPr>
        </p:nvSpPr>
        <p:spPr>
          <a:xfrm>
            <a:off x="6145856" y="323999"/>
            <a:ext cx="5283437" cy="55944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69" name="Picture Placeholder 2"/>
          <p:cNvSpPr>
            <a:spLocks noGrp="1" noChangeAspect="1"/>
          </p:cNvSpPr>
          <p:nvPr>
            <p:ph type="pic" sz="quarter" idx="15" hasCustomPrompt="1"/>
          </p:nvPr>
        </p:nvSpPr>
        <p:spPr>
          <a:xfrm>
            <a:off x="521921" y="324000"/>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7"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3" name="Text Placeholder 2"/>
          <p:cNvSpPr>
            <a:spLocks noGrp="1"/>
          </p:cNvSpPr>
          <p:nvPr>
            <p:ph type="body" sz="quarter" idx="13" hasCustomPrompt="1"/>
          </p:nvPr>
        </p:nvSpPr>
        <p:spPr>
          <a:xfrm>
            <a:off x="526107" y="5920775"/>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4" name="Text Placeholder 2"/>
          <p:cNvSpPr>
            <a:spLocks noGrp="1"/>
          </p:cNvSpPr>
          <p:nvPr>
            <p:ph type="body" sz="quarter" idx="17" hasCustomPrompt="1"/>
          </p:nvPr>
        </p:nvSpPr>
        <p:spPr>
          <a:xfrm rot="16200000">
            <a:off x="-812644" y="456180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9" name="Text Placeholder 2"/>
          <p:cNvSpPr>
            <a:spLocks noGrp="1"/>
          </p:cNvSpPr>
          <p:nvPr>
            <p:ph type="body" sz="quarter" idx="34" hasCustomPrompt="1"/>
          </p:nvPr>
        </p:nvSpPr>
        <p:spPr>
          <a:xfrm>
            <a:off x="511595" y="2963338"/>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4" name="Text Placeholder 2"/>
          <p:cNvSpPr>
            <a:spLocks noGrp="1"/>
          </p:cNvSpPr>
          <p:nvPr>
            <p:ph type="body" sz="quarter" idx="35" hasCustomPrompt="1"/>
          </p:nvPr>
        </p:nvSpPr>
        <p:spPr>
          <a:xfrm rot="16200000">
            <a:off x="-827153" y="1615940"/>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5" name="Text Placeholder 2"/>
          <p:cNvSpPr>
            <a:spLocks noGrp="1"/>
          </p:cNvSpPr>
          <p:nvPr>
            <p:ph type="body" sz="quarter" idx="36" hasCustomPrompt="1"/>
          </p:nvPr>
        </p:nvSpPr>
        <p:spPr>
          <a:xfrm>
            <a:off x="6145855" y="5920775"/>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6" name="Text Placeholder 2"/>
          <p:cNvSpPr>
            <a:spLocks noGrp="1"/>
          </p:cNvSpPr>
          <p:nvPr>
            <p:ph type="body" sz="quarter" idx="37" hasCustomPrompt="1"/>
          </p:nvPr>
        </p:nvSpPr>
        <p:spPr>
          <a:xfrm rot="16200000">
            <a:off x="4807107" y="456180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6" name="Rectangle 15"/>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339626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4:3 Arup Four Images">
    <p:spTree>
      <p:nvGrpSpPr>
        <p:cNvPr id="1" name=""/>
        <p:cNvGrpSpPr/>
        <p:nvPr/>
      </p:nvGrpSpPr>
      <p:grpSpPr>
        <a:xfrm>
          <a:off x="0" y="0"/>
          <a:ext cx="0" cy="0"/>
          <a:chOff x="0" y="0"/>
          <a:chExt cx="0" cy="0"/>
        </a:xfrm>
      </p:grpSpPr>
      <p:sp>
        <p:nvSpPr>
          <p:cNvPr id="35" name="Picture Placeholder 2"/>
          <p:cNvSpPr>
            <a:spLocks noGrp="1" noChangeAspect="1"/>
          </p:cNvSpPr>
          <p:nvPr>
            <p:ph type="pic" sz="quarter" idx="16" hasCustomPrompt="1"/>
          </p:nvPr>
        </p:nvSpPr>
        <p:spPr>
          <a:xfrm>
            <a:off x="532207" y="3284984"/>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1" name="Picture Placeholder 2"/>
          <p:cNvSpPr>
            <a:spLocks noGrp="1" noChangeAspect="1"/>
          </p:cNvSpPr>
          <p:nvPr>
            <p:ph type="pic" sz="quarter" idx="15" hasCustomPrompt="1"/>
          </p:nvPr>
        </p:nvSpPr>
        <p:spPr>
          <a:xfrm>
            <a:off x="6145391" y="324000"/>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2" name="Picture Placeholder 2"/>
          <p:cNvSpPr>
            <a:spLocks noGrp="1" noChangeAspect="1"/>
          </p:cNvSpPr>
          <p:nvPr>
            <p:ph type="pic" sz="quarter" idx="16" hasCustomPrompt="1"/>
          </p:nvPr>
        </p:nvSpPr>
        <p:spPr>
          <a:xfrm>
            <a:off x="6145391" y="3284984"/>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7" name="Picture Placeholder 2"/>
          <p:cNvSpPr>
            <a:spLocks noGrp="1" noChangeAspect="1"/>
          </p:cNvSpPr>
          <p:nvPr>
            <p:ph type="pic" sz="quarter" idx="32" hasCustomPrompt="1"/>
          </p:nvPr>
        </p:nvSpPr>
        <p:spPr>
          <a:xfrm>
            <a:off x="532207" y="324000"/>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0"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6" name="Text Placeholder 2"/>
          <p:cNvSpPr>
            <a:spLocks noGrp="1"/>
          </p:cNvSpPr>
          <p:nvPr>
            <p:ph type="body" sz="quarter" idx="13" hasCustomPrompt="1"/>
          </p:nvPr>
        </p:nvSpPr>
        <p:spPr>
          <a:xfrm>
            <a:off x="526107" y="5920750"/>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7" name="Text Placeholder 2"/>
          <p:cNvSpPr>
            <a:spLocks noGrp="1"/>
          </p:cNvSpPr>
          <p:nvPr>
            <p:ph type="body" sz="quarter" idx="17" hasCustomPrompt="1"/>
          </p:nvPr>
        </p:nvSpPr>
        <p:spPr>
          <a:xfrm rot="16200000">
            <a:off x="-812644" y="456177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1" name="Text Placeholder 2"/>
          <p:cNvSpPr>
            <a:spLocks noGrp="1"/>
          </p:cNvSpPr>
          <p:nvPr>
            <p:ph type="body" sz="quarter" idx="34" hasCustomPrompt="1"/>
          </p:nvPr>
        </p:nvSpPr>
        <p:spPr>
          <a:xfrm>
            <a:off x="511595" y="2988961"/>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8" name="Text Placeholder 2"/>
          <p:cNvSpPr>
            <a:spLocks noGrp="1"/>
          </p:cNvSpPr>
          <p:nvPr>
            <p:ph type="body" sz="quarter" idx="35" hasCustomPrompt="1"/>
          </p:nvPr>
        </p:nvSpPr>
        <p:spPr>
          <a:xfrm rot="16200000">
            <a:off x="-827153" y="1618415"/>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0" name="Text Placeholder 2"/>
          <p:cNvSpPr>
            <a:spLocks noGrp="1"/>
          </p:cNvSpPr>
          <p:nvPr>
            <p:ph type="body" sz="quarter" idx="36" hasCustomPrompt="1"/>
          </p:nvPr>
        </p:nvSpPr>
        <p:spPr>
          <a:xfrm>
            <a:off x="6145391" y="5921314"/>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1" name="Text Placeholder 2"/>
          <p:cNvSpPr>
            <a:spLocks noGrp="1"/>
          </p:cNvSpPr>
          <p:nvPr>
            <p:ph type="body" sz="quarter" idx="37" hasCustomPrompt="1"/>
          </p:nvPr>
        </p:nvSpPr>
        <p:spPr>
          <a:xfrm rot="16200000">
            <a:off x="4806643" y="4562341"/>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2" name="Text Placeholder 2"/>
          <p:cNvSpPr>
            <a:spLocks noGrp="1"/>
          </p:cNvSpPr>
          <p:nvPr>
            <p:ph type="body" sz="quarter" idx="38" hasCustomPrompt="1"/>
          </p:nvPr>
        </p:nvSpPr>
        <p:spPr>
          <a:xfrm>
            <a:off x="6146562" y="2988873"/>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3" name="Text Placeholder 2"/>
          <p:cNvSpPr>
            <a:spLocks noGrp="1"/>
          </p:cNvSpPr>
          <p:nvPr>
            <p:ph type="body" sz="quarter" idx="39" hasCustomPrompt="1"/>
          </p:nvPr>
        </p:nvSpPr>
        <p:spPr>
          <a:xfrm rot="16200000">
            <a:off x="4807813" y="159517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8" name="Rectangle 17"/>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208890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4:3 Arup TenImages Value Statement">
    <p:spTree>
      <p:nvGrpSpPr>
        <p:cNvPr id="1" name=""/>
        <p:cNvGrpSpPr/>
        <p:nvPr/>
      </p:nvGrpSpPr>
      <p:grpSpPr>
        <a:xfrm>
          <a:off x="0" y="0"/>
          <a:ext cx="0" cy="0"/>
          <a:chOff x="0" y="0"/>
          <a:chExt cx="0" cy="0"/>
        </a:xfrm>
      </p:grpSpPr>
      <p:sp>
        <p:nvSpPr>
          <p:cNvPr id="14" name="Rectangle 13"/>
          <p:cNvSpPr/>
          <p:nvPr/>
        </p:nvSpPr>
        <p:spPr>
          <a:xfrm>
            <a:off x="7924800" y="2185200"/>
            <a:ext cx="3657600" cy="37249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Picture Placeholder 7"/>
          <p:cNvSpPr>
            <a:spLocks noGrp="1" noChangeAspect="1"/>
          </p:cNvSpPr>
          <p:nvPr>
            <p:ph type="pic" sz="quarter" idx="27" hasCustomPrompt="1"/>
          </p:nvPr>
        </p:nvSpPr>
        <p:spPr>
          <a:xfrm>
            <a:off x="7922845" y="3240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6" name="Picture Placeholder 7"/>
          <p:cNvSpPr>
            <a:spLocks noGrp="1" noChangeAspect="1"/>
          </p:cNvSpPr>
          <p:nvPr>
            <p:ph type="pic" sz="quarter" idx="20" hasCustomPrompt="1"/>
          </p:nvPr>
        </p:nvSpPr>
        <p:spPr>
          <a:xfrm>
            <a:off x="4241124" y="3240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4239481" y="40464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539991" y="3240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528000" y="40464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539673" y="21852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4241124" y="21852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16" name="Text Placeholder 3"/>
          <p:cNvSpPr>
            <a:spLocks noGrp="1"/>
          </p:cNvSpPr>
          <p:nvPr>
            <p:ph type="body" sz="quarter" idx="33" hasCustomPrompt="1"/>
          </p:nvPr>
        </p:nvSpPr>
        <p:spPr>
          <a:xfrm>
            <a:off x="7924800" y="2185200"/>
            <a:ext cx="3657600" cy="3724444"/>
          </a:xfrm>
          <a:prstGeom prst="rect">
            <a:avLst/>
          </a:prstGeom>
        </p:spPr>
        <p:txBody>
          <a:bodyPr vert="horz" lIns="180000" tIns="180000" rIns="180000" bIns="180000">
            <a:noAutofit/>
          </a:bodyPr>
          <a:lstStyle>
            <a:lvl1pPr marL="0" marR="0" indent="0" algn="l" defTabSz="1197317" rtl="0" eaLnBrk="1" fontAlgn="auto" latinLnBrk="0" hangingPunct="1">
              <a:lnSpc>
                <a:spcPts val="2000"/>
              </a:lnSpc>
              <a:spcBef>
                <a:spcPts val="0"/>
              </a:spcBef>
              <a:spcAft>
                <a:spcPts val="0"/>
              </a:spcAft>
              <a:buClrTx/>
              <a:buSzTx/>
              <a:buFont typeface="Arial" pitchFamily="34" charset="0"/>
              <a:buNone/>
              <a:tabLst/>
              <a:defRPr sz="1800" b="0" i="0" baseline="0">
                <a:solidFill>
                  <a:schemeClr val="tx1"/>
                </a:solidFill>
                <a:latin typeface="Times New Roman"/>
                <a:cs typeface="Times New Roman"/>
              </a:defRPr>
            </a:lvl1pPr>
          </a:lstStyle>
          <a:p>
            <a:r>
              <a:rPr lang="en-US" sz="2400" baseline="0" dirty="0"/>
              <a:t>You may enter a short value statement here. You may highlight a specific point in white as appropriate. Max approx 20-25 words.</a:t>
            </a:r>
            <a:endParaRPr lang="en-US" sz="2133" baseline="0" dirty="0"/>
          </a:p>
        </p:txBody>
      </p:sp>
      <p:sp>
        <p:nvSpPr>
          <p:cNvPr id="19" name="Text Placeholder 3"/>
          <p:cNvSpPr>
            <a:spLocks noGrp="1"/>
          </p:cNvSpPr>
          <p:nvPr>
            <p:ph type="body" sz="quarter" idx="34"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404108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4:3 Arup Eleven Images Value Statement">
    <p:spTree>
      <p:nvGrpSpPr>
        <p:cNvPr id="1" name=""/>
        <p:cNvGrpSpPr/>
        <p:nvPr/>
      </p:nvGrpSpPr>
      <p:grpSpPr>
        <a:xfrm>
          <a:off x="0" y="0"/>
          <a:ext cx="0" cy="0"/>
          <a:chOff x="0" y="0"/>
          <a:chExt cx="0" cy="0"/>
        </a:xfrm>
      </p:grpSpPr>
      <p:sp>
        <p:nvSpPr>
          <p:cNvPr id="14" name="Rectangle 13"/>
          <p:cNvSpPr/>
          <p:nvPr/>
        </p:nvSpPr>
        <p:spPr>
          <a:xfrm>
            <a:off x="7929600" y="2185200"/>
            <a:ext cx="3657600" cy="184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Picture Placeholder 7"/>
          <p:cNvSpPr>
            <a:spLocks noGrp="1" noChangeAspect="1"/>
          </p:cNvSpPr>
          <p:nvPr>
            <p:ph type="pic" sz="quarter" idx="27" hasCustomPrompt="1"/>
          </p:nvPr>
        </p:nvSpPr>
        <p:spPr>
          <a:xfrm>
            <a:off x="7927524" y="3240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6" name="Picture Placeholder 7"/>
          <p:cNvSpPr>
            <a:spLocks noGrp="1" noChangeAspect="1"/>
          </p:cNvSpPr>
          <p:nvPr>
            <p:ph type="pic" sz="quarter" idx="20" hasCustomPrompt="1"/>
          </p:nvPr>
        </p:nvSpPr>
        <p:spPr>
          <a:xfrm>
            <a:off x="4237385" y="3240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4237385" y="40464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547027" y="324000"/>
            <a:ext cx="3657600" cy="1843200"/>
          </a:xfrm>
          <a:prstGeom prst="rect">
            <a:avLst/>
          </a:prstGeom>
        </p:spPr>
        <p:txBody>
          <a:bodyPr lIns="0" tIns="0" rIns="0" bIns="0" anchor="t">
            <a:noAutofit/>
          </a:bodyPr>
          <a:lstStyle>
            <a:lvl1pPr marL="0" marR="0" indent="0" algn="l" defTabSz="1197317" rtl="0" eaLnBrk="1" fontAlgn="auto" latinLnBrk="0" hangingPunct="1">
              <a:lnSpc>
                <a:spcPts val="1467"/>
              </a:lnSpc>
              <a:spcBef>
                <a:spcPts val="0"/>
              </a:spcBef>
              <a:spcAft>
                <a:spcPts val="0"/>
              </a:spcAft>
              <a:buClrTx/>
              <a:buSzTx/>
              <a:buFont typeface="Arial" pitchFamily="34" charset="0"/>
              <a:buNone/>
              <a:tabLst/>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547027" y="40464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547027" y="21852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7" name="Picture Placeholder 7"/>
          <p:cNvSpPr>
            <a:spLocks noGrp="1" noChangeAspect="1"/>
          </p:cNvSpPr>
          <p:nvPr>
            <p:ph type="pic" sz="quarter" idx="30" hasCustomPrompt="1"/>
          </p:nvPr>
        </p:nvSpPr>
        <p:spPr>
          <a:xfrm>
            <a:off x="7929600" y="40464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4237385" y="21852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16" name="Text Placeholder 3"/>
          <p:cNvSpPr>
            <a:spLocks noGrp="1"/>
          </p:cNvSpPr>
          <p:nvPr>
            <p:ph type="body" sz="quarter" idx="33" hasCustomPrompt="1"/>
          </p:nvPr>
        </p:nvSpPr>
        <p:spPr>
          <a:xfrm>
            <a:off x="7879652" y="2185200"/>
            <a:ext cx="3657600" cy="1844500"/>
          </a:xfrm>
          <a:prstGeom prst="rect">
            <a:avLst/>
          </a:prstGeom>
        </p:spPr>
        <p:txBody>
          <a:bodyPr vert="horz" lIns="180000" tIns="180000" rIns="180000" bIns="180000">
            <a:noAutofit/>
          </a:bodyPr>
          <a:lstStyle>
            <a:lvl1pPr marL="0" marR="0" indent="0" algn="l" defTabSz="1197317" rtl="0" eaLnBrk="1" fontAlgn="auto" latinLnBrk="0" hangingPunct="1">
              <a:lnSpc>
                <a:spcPts val="2000"/>
              </a:lnSpc>
              <a:spcBef>
                <a:spcPts val="0"/>
              </a:spcBef>
              <a:spcAft>
                <a:spcPts val="0"/>
              </a:spcAft>
              <a:buClrTx/>
              <a:buSzTx/>
              <a:buFont typeface="Arial" pitchFamily="34" charset="0"/>
              <a:buNone/>
              <a:tabLst/>
              <a:defRPr sz="1800" b="0" i="0" baseline="0">
                <a:solidFill>
                  <a:schemeClr val="tx1"/>
                </a:solidFill>
                <a:latin typeface="Times New Roman"/>
                <a:cs typeface="Times New Roman"/>
              </a:defRPr>
            </a:lvl1pPr>
          </a:lstStyle>
          <a:p>
            <a:r>
              <a:rPr lang="en-US" sz="2400" baseline="0" dirty="0"/>
              <a:t>Enter a short value statement here. Highlight a specific point in white. Max approx 10 -15 words.</a:t>
            </a:r>
          </a:p>
        </p:txBody>
      </p:sp>
      <p:sp>
        <p:nvSpPr>
          <p:cNvPr id="17" name="Text Placeholder 3"/>
          <p:cNvSpPr>
            <a:spLocks noGrp="1"/>
          </p:cNvSpPr>
          <p:nvPr>
            <p:ph type="body" sz="quarter" idx="34"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8" name="Rectangle 17"/>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244342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3 Arup Text Divid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46643" y="328936"/>
            <a:ext cx="11073600" cy="5600226"/>
          </a:xfrm>
          <a:prstGeom prst="rect">
            <a:avLst/>
          </a:prstGeom>
        </p:spPr>
        <p:txBody>
          <a:bodyPr lIns="0" tIns="0" rIns="0" bIns="0">
            <a:noAutofit/>
          </a:bodyPr>
          <a:lstStyle>
            <a:lvl1pPr>
              <a:lnSpc>
                <a:spcPts val="4500"/>
              </a:lnSpc>
              <a:spcBef>
                <a:spcPts val="0"/>
              </a:spcBef>
              <a:defRPr sz="4300" baseline="0">
                <a:solidFill>
                  <a:schemeClr val="tx1"/>
                </a:solidFill>
                <a:latin typeface="Times New Roman"/>
                <a:cs typeface="Times New Roman"/>
              </a:defRPr>
            </a:lvl1pPr>
          </a:lstStyle>
          <a:p>
            <a:r>
              <a:rPr lang="en-US" dirty="0"/>
              <a:t>Insert a value statement here. You may pick out specific points within your value statement by highlighting the specific point with white text where appropriate. 40 words maximum word count, nis
              lsed
              facilisis
              present iusto
              augue
              vero
              nisl
              sed
              facilisis.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4:3 Arup Twelve Images">
    <p:spTree>
      <p:nvGrpSpPr>
        <p:cNvPr id="1" name=""/>
        <p:cNvGrpSpPr/>
        <p:nvPr/>
      </p:nvGrpSpPr>
      <p:grpSpPr>
        <a:xfrm>
          <a:off x="0" y="0"/>
          <a:ext cx="0" cy="0"/>
          <a:chOff x="0" y="0"/>
          <a:chExt cx="0" cy="0"/>
        </a:xfrm>
      </p:grpSpPr>
      <p:sp>
        <p:nvSpPr>
          <p:cNvPr id="35" name="Picture Placeholder 7"/>
          <p:cNvSpPr>
            <a:spLocks noGrp="1" noChangeAspect="1"/>
          </p:cNvSpPr>
          <p:nvPr>
            <p:ph type="pic" sz="quarter" idx="27" hasCustomPrompt="1"/>
          </p:nvPr>
        </p:nvSpPr>
        <p:spPr>
          <a:xfrm>
            <a:off x="7899116" y="3240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defRPr>
            </a:lvl1pPr>
          </a:lstStyle>
          <a:p>
            <a:endParaRPr lang="en-US" dirty="0"/>
          </a:p>
        </p:txBody>
      </p:sp>
      <p:sp>
        <p:nvSpPr>
          <p:cNvPr id="36" name="Picture Placeholder 7"/>
          <p:cNvSpPr>
            <a:spLocks noGrp="1" noChangeAspect="1"/>
          </p:cNvSpPr>
          <p:nvPr>
            <p:ph type="pic" sz="quarter" idx="20" hasCustomPrompt="1"/>
          </p:nvPr>
        </p:nvSpPr>
        <p:spPr>
          <a:xfrm>
            <a:off x="4211267" y="3240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7" name="Picture Placeholder 7"/>
          <p:cNvSpPr>
            <a:spLocks noGrp="1" noChangeAspect="1"/>
          </p:cNvSpPr>
          <p:nvPr>
            <p:ph type="pic" sz="quarter" idx="26" hasCustomPrompt="1"/>
          </p:nvPr>
        </p:nvSpPr>
        <p:spPr>
          <a:xfrm>
            <a:off x="7899116" y="2185343"/>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4211267" y="40464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528000" y="3240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528000" y="40464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528000" y="2185343"/>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7" name="Picture Placeholder 7"/>
          <p:cNvSpPr>
            <a:spLocks noGrp="1" noChangeAspect="1"/>
          </p:cNvSpPr>
          <p:nvPr>
            <p:ph type="pic" sz="quarter" idx="30" hasCustomPrompt="1"/>
          </p:nvPr>
        </p:nvSpPr>
        <p:spPr>
          <a:xfrm>
            <a:off x="7899116" y="40464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4211267" y="2184843"/>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15" name="Text Placeholder 3"/>
          <p:cNvSpPr>
            <a:spLocks noGrp="1"/>
          </p:cNvSpPr>
          <p:nvPr>
            <p:ph type="body" sz="quarter" idx="34"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253700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I2b_project divider">
    <p:spTree>
      <p:nvGrpSpPr>
        <p:cNvPr id="1" name=""/>
        <p:cNvGrpSpPr/>
        <p:nvPr/>
      </p:nvGrpSpPr>
      <p:grpSpPr>
        <a:xfrm>
          <a:off x="0" y="0"/>
          <a:ext cx="0" cy="0"/>
          <a:chOff x="0" y="0"/>
          <a:chExt cx="0" cy="0"/>
        </a:xfrm>
      </p:grpSpPr>
      <p:sp>
        <p:nvSpPr>
          <p:cNvPr id="5" name="Text Placeholder 2"/>
          <p:cNvSpPr>
            <a:spLocks noGrp="1"/>
          </p:cNvSpPr>
          <p:nvPr>
            <p:ph type="body" idx="10"/>
          </p:nvPr>
        </p:nvSpPr>
        <p:spPr>
          <a:xfrm>
            <a:off x="233631" y="191085"/>
            <a:ext cx="11722676" cy="2095617"/>
          </a:xfrm>
        </p:spPr>
        <p:txBody>
          <a:bodyPr lIns="0" anchor="t"/>
          <a:lstStyle>
            <a:lvl1pPr marL="0" indent="0">
              <a:buNone/>
              <a:defRPr sz="5200">
                <a:solidFill>
                  <a:schemeClr val="tx1"/>
                </a:solidFill>
                <a:latin typeface="+mn-lt"/>
              </a:defRPr>
            </a:lvl1pPr>
            <a:lvl2pPr marL="598658" indent="0">
              <a:buNone/>
              <a:defRPr sz="2400">
                <a:solidFill>
                  <a:schemeClr val="tx1">
                    <a:tint val="75000"/>
                  </a:schemeClr>
                </a:solidFill>
              </a:defRPr>
            </a:lvl2pPr>
            <a:lvl3pPr marL="1197317" indent="0">
              <a:buNone/>
              <a:defRPr sz="2000">
                <a:solidFill>
                  <a:schemeClr val="tx1">
                    <a:tint val="75000"/>
                  </a:schemeClr>
                </a:solidFill>
              </a:defRPr>
            </a:lvl3pPr>
            <a:lvl4pPr marL="1795975" indent="0">
              <a:buNone/>
              <a:defRPr sz="1867">
                <a:solidFill>
                  <a:schemeClr val="tx1">
                    <a:tint val="75000"/>
                  </a:schemeClr>
                </a:solidFill>
              </a:defRPr>
            </a:lvl4pPr>
            <a:lvl5pPr marL="2394632" indent="0">
              <a:buNone/>
              <a:defRPr sz="1867">
                <a:solidFill>
                  <a:schemeClr val="tx1">
                    <a:tint val="75000"/>
                  </a:schemeClr>
                </a:solidFill>
              </a:defRPr>
            </a:lvl5pPr>
            <a:lvl6pPr marL="2993290" indent="0">
              <a:buNone/>
              <a:defRPr sz="1867">
                <a:solidFill>
                  <a:schemeClr val="tx1">
                    <a:tint val="75000"/>
                  </a:schemeClr>
                </a:solidFill>
              </a:defRPr>
            </a:lvl6pPr>
            <a:lvl7pPr marL="3591949" indent="0">
              <a:buNone/>
              <a:defRPr sz="1867">
                <a:solidFill>
                  <a:schemeClr val="tx1">
                    <a:tint val="75000"/>
                  </a:schemeClr>
                </a:solidFill>
              </a:defRPr>
            </a:lvl7pPr>
            <a:lvl8pPr marL="4190607" indent="0">
              <a:buNone/>
              <a:defRPr sz="1867">
                <a:solidFill>
                  <a:schemeClr val="tx1">
                    <a:tint val="75000"/>
                  </a:schemeClr>
                </a:solidFill>
              </a:defRPr>
            </a:lvl8pPr>
            <a:lvl9pPr marL="4789264"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7720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3 Arup Bulle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30127" y="1892328"/>
            <a:ext cx="11007356" cy="4007958"/>
          </a:xfrm>
          <a:prstGeom prst="rect">
            <a:avLst/>
          </a:prstGeom>
        </p:spPr>
        <p:txBody>
          <a:bodyPr lIns="0" tIns="0" rIns="0" bIns="0">
            <a:noAutofit/>
          </a:bodyPr>
          <a:lstStyle>
            <a:lvl1pPr marL="0">
              <a:lnSpc>
                <a:spcPts val="2600"/>
              </a:lnSpc>
              <a:spcBef>
                <a:spcPts val="1200"/>
              </a:spcBef>
              <a:buClr>
                <a:schemeClr val="accent2"/>
              </a:buClr>
              <a:defRPr sz="2400">
                <a:latin typeface="Times New Roman"/>
                <a:cs typeface="Times New Roman"/>
              </a:defRPr>
            </a:lvl1pPr>
            <a:lvl2pPr marL="473937" indent="-236969">
              <a:lnSpc>
                <a:spcPts val="2600"/>
              </a:lnSpc>
              <a:spcBef>
                <a:spcPts val="288"/>
              </a:spcBef>
              <a:buClr>
                <a:schemeClr val="accent2"/>
              </a:buClr>
              <a:buFont typeface="Lucida Grande"/>
              <a:buChar char="-"/>
              <a:defRPr sz="2400">
                <a:latin typeface="Times New Roman"/>
                <a:cs typeface="Times New Roman"/>
              </a:defRPr>
            </a:lvl2pPr>
            <a:lvl3pPr marL="710906" indent="-236969">
              <a:lnSpc>
                <a:spcPts val="2200"/>
              </a:lnSpc>
              <a:buClr>
                <a:schemeClr val="accent2"/>
              </a:buClr>
              <a:buFont typeface="Lucida Grande"/>
              <a:buChar char="-"/>
              <a:defRPr sz="2200">
                <a:latin typeface="Times New Roman"/>
                <a:cs typeface="Times New Roman"/>
              </a:defRPr>
            </a:lvl3pPr>
            <a:lvl4pPr marL="721766" indent="-234945">
              <a:lnSpc>
                <a:spcPts val="2200"/>
              </a:lnSpc>
              <a:buClr>
                <a:schemeClr val="accent2"/>
              </a:buClr>
              <a:buFont typeface="Lucida Grande"/>
              <a:buChar char="-"/>
              <a:defRPr sz="2200">
                <a:latin typeface="Times New Roman"/>
                <a:cs typeface="Times New Roman"/>
              </a:defRPr>
            </a:lvl4pPr>
            <a:lvl5pPr marL="721766" indent="-234945">
              <a:lnSpc>
                <a:spcPts val="2200"/>
              </a:lnSpc>
              <a:buClr>
                <a:schemeClr val="accent2"/>
              </a:buClr>
              <a:buFont typeface="Lucida Grande"/>
              <a:buChar char="-"/>
              <a:defRPr sz="2200">
                <a:latin typeface="Times New Roman"/>
                <a:cs typeface="Times New Roma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528004" y="252000"/>
            <a:ext cx="11009344" cy="581356"/>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a:t>Click to edit Master title style</a:t>
            </a:r>
            <a:endParaRPr lang="en-US" dirty="0"/>
          </a:p>
        </p:txBody>
      </p:sp>
      <p:sp>
        <p:nvSpPr>
          <p:cNvPr id="7"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9" name="Rectangle 8"/>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4:3 Arup Bullet+GreyIntro">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30128" y="1892337"/>
            <a:ext cx="10981688" cy="1814343"/>
          </a:xfrm>
          <a:prstGeom prst="rect">
            <a:avLst/>
          </a:prstGeom>
        </p:spPr>
        <p:txBody>
          <a:bodyPr wrap="square" lIns="0" tIns="0" rIns="0" bIns="0">
            <a:spAutoFit/>
          </a:bodyPr>
          <a:lstStyle>
            <a:lvl1pPr marL="0" indent="0">
              <a:buClr>
                <a:srgbClr val="F05023"/>
              </a:buClr>
              <a:buFontTx/>
              <a:buNone/>
              <a:defRPr sz="2400">
                <a:solidFill>
                  <a:srgbClr val="666666"/>
                </a:solidFill>
                <a:latin typeface="Times New Roman"/>
                <a:cs typeface="Times New Roman"/>
              </a:defRPr>
            </a:lvl1pPr>
            <a:lvl2pPr marL="237061" indent="-237061">
              <a:lnSpc>
                <a:spcPts val="2400"/>
              </a:lnSpc>
              <a:spcBef>
                <a:spcPts val="1200"/>
              </a:spcBef>
              <a:buClr>
                <a:schemeClr val="accent2"/>
              </a:buClr>
              <a:buFont typeface="Arial"/>
              <a:buChar char="•"/>
              <a:defRPr sz="2200">
                <a:latin typeface="Times New Roman"/>
                <a:cs typeface="Times New Roman"/>
              </a:defRPr>
            </a:lvl2pPr>
            <a:lvl3pPr marL="482588" indent="-245527">
              <a:lnSpc>
                <a:spcPts val="2400"/>
              </a:lnSpc>
              <a:buClr>
                <a:schemeClr val="accent2"/>
              </a:buClr>
              <a:buFont typeface="Lucida Grande"/>
              <a:buChar char="-"/>
              <a:defRPr sz="2200">
                <a:latin typeface="Times New Roman"/>
                <a:cs typeface="Times New Roman"/>
              </a:defRPr>
            </a:lvl3pPr>
            <a:lvl4pPr marL="482588" indent="-245527">
              <a:lnSpc>
                <a:spcPts val="2400"/>
              </a:lnSpc>
              <a:buClr>
                <a:srgbClr val="28AAE1"/>
              </a:buClr>
              <a:buFont typeface="Lucida Grande"/>
              <a:buChar char="-"/>
              <a:defRPr sz="2200">
                <a:latin typeface="Times New Roman"/>
                <a:cs typeface="Times New Roman"/>
              </a:defRPr>
            </a:lvl4pPr>
            <a:lvl5pPr marL="482588" indent="-245527">
              <a:lnSpc>
                <a:spcPts val="2400"/>
              </a:lnSpc>
              <a:buClr>
                <a:srgbClr val="28AAE1"/>
              </a:buClr>
              <a:buFont typeface="Lucida Grande"/>
              <a:buChar char="-"/>
              <a:defRPr sz="2200">
                <a:latin typeface="Times New Roman"/>
                <a:cs typeface="Times New Roma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528004" y="252000"/>
            <a:ext cx="10983672" cy="581356"/>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a:t>Click to edit Master title style</a:t>
            </a:r>
            <a:endParaRPr lang="en-US" dirty="0"/>
          </a:p>
        </p:txBody>
      </p:sp>
      <p:sp>
        <p:nvSpPr>
          <p:cNvPr id="9" name="Slide Number Placeholder 14"/>
          <p:cNvSpPr txBox="1"/>
          <p:nvPr/>
        </p:nvSpPr>
        <p:spPr>
          <a:xfrm>
            <a:off x="0" y="6580033"/>
            <a:ext cx="383117" cy="254441"/>
          </a:xfrm>
          <a:prstGeom prst="rect">
            <a:avLst/>
          </a:prstGeom>
        </p:spPr>
        <p:txBody>
          <a:bodyPr lIns="0" tIns="0" rIns="0" bIns="19200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endParaRPr lang="en-US" sz="1067" b="0" i="1" dirty="0">
              <a:solidFill>
                <a:srgbClr val="FFFFFF"/>
              </a:solidFill>
              <a:latin typeface="Arial"/>
              <a:cs typeface="ＭＳ Ｐゴシック"/>
            </a:endParaRPr>
          </a:p>
        </p:txBody>
      </p:sp>
      <p:sp>
        <p:nvSpPr>
          <p:cNvPr id="10" name="Text Placeholder 3"/>
          <p:cNvSpPr>
            <a:spLocks noGrp="1"/>
          </p:cNvSpPr>
          <p:nvPr>
            <p:ph type="body" sz="quarter" idx="33" hasCustomPrompt="1"/>
          </p:nvPr>
        </p:nvSpPr>
        <p:spPr>
          <a:xfrm>
            <a:off x="528001"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8" name="Rectangle 7"/>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4:3 Arup Blank">
    <p:spTree>
      <p:nvGrpSpPr>
        <p:cNvPr id="1" name=""/>
        <p:cNvGrpSpPr/>
        <p:nvPr/>
      </p:nvGrpSpPr>
      <p:grpSpPr>
        <a:xfrm>
          <a:off x="0" y="0"/>
          <a:ext cx="0" cy="0"/>
          <a:chOff x="0" y="0"/>
          <a:chExt cx="0" cy="0"/>
        </a:xfrm>
      </p:grpSpPr>
      <p:sp>
        <p:nvSpPr>
          <p:cNvPr id="6" name="Slide Number Placeholder 14"/>
          <p:cNvSpPr txBox="1"/>
          <p:nvPr/>
        </p:nvSpPr>
        <p:spPr>
          <a:xfrm>
            <a:off x="1738716" y="3054600"/>
            <a:ext cx="383117" cy="748800"/>
          </a:xfrm>
          <a:prstGeom prst="rect">
            <a:avLst/>
          </a:prstGeom>
        </p:spPr>
        <p:txBody>
          <a:bodyPr lIns="0" tIns="0" rIns="0" bIns="264000" anchor="b" anchorCtr="0"/>
          <a:lstStyle>
            <a:defPPr>
              <a:defRPr lang="en-US"/>
            </a:defPPr>
            <a:lvl1pPr algn="ctr"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ctr"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ctr"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ctr"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ctr"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eaLnBrk="1" fontAlgn="auto" hangingPunct="1">
              <a:spcBef>
                <a:spcPts val="0"/>
              </a:spcBef>
              <a:spcAft>
                <a:spcPts val="0"/>
              </a:spcAft>
              <a:defRPr/>
            </a:pPr>
            <a:fld id="{84ADEA5E-D855-46E6-A607-27446C644854}" type="slidenum">
              <a:rPr lang="en-US" sz="3200" b="0" dirty="0">
                <a:solidFill>
                  <a:srgbClr val="FFFFFF"/>
                </a:solidFill>
                <a:latin typeface="Arial"/>
                <a:cs typeface="ＭＳ Ｐゴシック"/>
              </a:rPr>
              <a:pPr eaLnBrk="1" fontAlgn="auto" hangingPunct="1">
                <a:spcBef>
                  <a:spcPts val="0"/>
                </a:spcBef>
                <a:spcAft>
                  <a:spcPts val="0"/>
                </a:spcAft>
                <a:defRPr/>
              </a:pPr>
              <a:t>‹#›</a:t>
            </a:fld>
            <a:r>
              <a:rPr lang="en-US" sz="3200" b="0" i="1" dirty="0">
                <a:solidFill>
                  <a:srgbClr val="FFFFFF"/>
                </a:solidFill>
                <a:latin typeface="Arial"/>
                <a:cs typeface="ＭＳ Ｐゴシック"/>
              </a:rPr>
              <a:t>
              </a:t>
            </a:r>
          </a:p>
        </p:txBody>
      </p:sp>
      <p:sp>
        <p:nvSpPr>
          <p:cNvPr id="8" name="Text Placeholder 3"/>
          <p:cNvSpPr>
            <a:spLocks noGrp="1"/>
          </p:cNvSpPr>
          <p:nvPr>
            <p:ph type="body" sz="quarter" idx="33" hasCustomPrompt="1"/>
          </p:nvPr>
        </p:nvSpPr>
        <p:spPr>
          <a:xfrm>
            <a:off x="528001"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9" name="Rectangle 8"/>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4:3 Arup Single Object">
    <p:spTree>
      <p:nvGrpSpPr>
        <p:cNvPr id="1" name=""/>
        <p:cNvGrpSpPr/>
        <p:nvPr/>
      </p:nvGrpSpPr>
      <p:grpSpPr>
        <a:xfrm>
          <a:off x="0" y="0"/>
          <a:ext cx="0" cy="0"/>
          <a:chOff x="0" y="0"/>
          <a:chExt cx="0" cy="0"/>
        </a:xfrm>
      </p:grpSpPr>
      <p:sp>
        <p:nvSpPr>
          <p:cNvPr id="7" name="Content Placeholder 7"/>
          <p:cNvSpPr>
            <a:spLocks noGrp="1"/>
          </p:cNvSpPr>
          <p:nvPr>
            <p:ph sz="quarter" idx="10" hasCustomPrompt="1"/>
          </p:nvPr>
        </p:nvSpPr>
        <p:spPr>
          <a:xfrm>
            <a:off x="528001" y="331203"/>
            <a:ext cx="11037467" cy="5474969"/>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this layout for tables, charts/graphs images and multimedia by clicking on the icons below.</a:t>
            </a:r>
          </a:p>
          <a:p>
            <a:pPr lvl="0"/>
            <a:r>
              <a:rPr lang="en-US" dirty="0"/>
              <a:t>For a bullet slide with text, from the ‘Home’ menu choose:</a:t>
            </a:r>
          </a:p>
          <a:p>
            <a:pPr lvl="0"/>
            <a:r>
              <a:rPr lang="en-US" dirty="0"/>
              <a:t>New slide | Arup Bullet Layout</a:t>
            </a:r>
          </a:p>
          <a:p>
            <a:pPr lvl="0"/>
            <a:r>
              <a:rPr lang="en-US" dirty="0"/>
              <a:t>Do not use this layout for text.</a:t>
            </a:r>
          </a:p>
        </p:txBody>
      </p:sp>
      <p:sp>
        <p:nvSpPr>
          <p:cNvPr id="6" name="Text Placeholder 2"/>
          <p:cNvSpPr>
            <a:spLocks noGrp="1"/>
          </p:cNvSpPr>
          <p:nvPr>
            <p:ph type="body" sz="quarter" idx="13" hasCustomPrompt="1"/>
          </p:nvPr>
        </p:nvSpPr>
        <p:spPr>
          <a:xfrm>
            <a:off x="526108" y="5806180"/>
            <a:ext cx="10395893" cy="226339"/>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1" name="Text Placeholder 2"/>
          <p:cNvSpPr>
            <a:spLocks noGrp="1"/>
          </p:cNvSpPr>
          <p:nvPr>
            <p:ph type="body" sz="quarter" idx="17" hasCustomPrompt="1"/>
          </p:nvPr>
        </p:nvSpPr>
        <p:spPr>
          <a:xfrm rot="16200000">
            <a:off x="-812640" y="448193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9"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12" name="Rectangle 11"/>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4:3 Arup Two Objects">
    <p:spTree>
      <p:nvGrpSpPr>
        <p:cNvPr id="1" name=""/>
        <p:cNvGrpSpPr/>
        <p:nvPr/>
      </p:nvGrpSpPr>
      <p:grpSpPr>
        <a:xfrm>
          <a:off x="0" y="0"/>
          <a:ext cx="0" cy="0"/>
          <a:chOff x="0" y="0"/>
          <a:chExt cx="0" cy="0"/>
        </a:xfrm>
      </p:grpSpPr>
      <p:sp>
        <p:nvSpPr>
          <p:cNvPr id="21" name="Content Placeholder 7"/>
          <p:cNvSpPr>
            <a:spLocks noGrp="1"/>
          </p:cNvSpPr>
          <p:nvPr>
            <p:ph sz="quarter" idx="16" hasCustomPrompt="1"/>
          </p:nvPr>
        </p:nvSpPr>
        <p:spPr>
          <a:xfrm>
            <a:off x="6144025" y="331200"/>
            <a:ext cx="5280000" cy="5594400"/>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 Or small amount of text to compliment images</a:t>
            </a:r>
          </a:p>
        </p:txBody>
      </p:sp>
      <p:sp>
        <p:nvSpPr>
          <p:cNvPr id="13"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6" name="Text Placeholder 2"/>
          <p:cNvSpPr>
            <a:spLocks noGrp="1"/>
          </p:cNvSpPr>
          <p:nvPr>
            <p:ph type="body" sz="quarter" idx="13" hasCustomPrompt="1"/>
          </p:nvPr>
        </p:nvSpPr>
        <p:spPr>
          <a:xfrm>
            <a:off x="526107" y="5972429"/>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7" name="Text Placeholder 2"/>
          <p:cNvSpPr>
            <a:spLocks noGrp="1"/>
          </p:cNvSpPr>
          <p:nvPr>
            <p:ph type="body" sz="quarter" idx="17" hasCustomPrompt="1"/>
          </p:nvPr>
        </p:nvSpPr>
        <p:spPr>
          <a:xfrm rot="16200000">
            <a:off x="-812644" y="461795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2" name="Text Placeholder 2"/>
          <p:cNvSpPr>
            <a:spLocks noGrp="1"/>
          </p:cNvSpPr>
          <p:nvPr>
            <p:ph type="body" sz="quarter" idx="34" hasCustomPrompt="1"/>
          </p:nvPr>
        </p:nvSpPr>
        <p:spPr>
          <a:xfrm>
            <a:off x="6158535" y="597278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4" name="Text Placeholder 2"/>
          <p:cNvSpPr>
            <a:spLocks noGrp="1"/>
          </p:cNvSpPr>
          <p:nvPr>
            <p:ph type="body" sz="quarter" idx="35" hasCustomPrompt="1"/>
          </p:nvPr>
        </p:nvSpPr>
        <p:spPr>
          <a:xfrm rot="16200000">
            <a:off x="4819787" y="464530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1" name="Rectangle 10"/>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
        <p:nvSpPr>
          <p:cNvPr id="15" name="Content Placeholder 7"/>
          <p:cNvSpPr>
            <a:spLocks noGrp="1"/>
          </p:cNvSpPr>
          <p:nvPr>
            <p:ph sz="quarter" idx="36" hasCustomPrompt="1"/>
          </p:nvPr>
        </p:nvSpPr>
        <p:spPr>
          <a:xfrm>
            <a:off x="572959" y="331200"/>
            <a:ext cx="5280000" cy="5594400"/>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 Or small amount of text to compliment images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wmf"/><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6285600"/>
            <a:ext cx="12192000" cy="572400"/>
          </a:xfrm>
          <a:prstGeom prst="rect">
            <a:avLst/>
          </a:prstGeom>
          <a:solidFill>
            <a:schemeClr val="accent2"/>
          </a:solidFill>
          <a:ln>
            <a:noFill/>
          </a:ln>
          <a:effectLst/>
        </p:spPr>
        <p:style>
          <a:lnRef idx="2">
            <a:schemeClr val="accent2">
              <a:shade val="50000"/>
            </a:schemeClr>
          </a:lnRef>
          <a:fillRef idx="1">
            <a:schemeClr val="accent2"/>
          </a:fillRef>
          <a:effectRef idx="0">
            <a:schemeClr val="accent2"/>
          </a:effectRef>
          <a:fontRef idx="minor">
            <a:schemeClr val="lt1"/>
          </a:fontRef>
        </p:style>
      </p:sp>
      <p:pic>
        <p:nvPicPr>
          <p:cNvPr id="4" name="Picture 3" descr="ArupLogo2010_w_OvaWord1000mm_CompoundTransparent_3May2012.wmf"/>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396533" y="6443427"/>
            <a:ext cx="1152000" cy="26127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1197317" rtl="0" eaLnBrk="1" latinLnBrk="0" hangingPunct="1">
        <a:lnSpc>
          <a:spcPct val="85000"/>
        </a:lnSpc>
        <a:spcBef>
          <a:spcPts val="261"/>
        </a:spcBef>
        <a:buNone/>
        <a:defRPr sz="5200" kern="1200">
          <a:solidFill>
            <a:schemeClr val="tx1"/>
          </a:solidFill>
          <a:latin typeface="+mn-lt"/>
          <a:ea typeface="+mj-ea"/>
          <a:cs typeface="+mj-cs"/>
        </a:defRPr>
      </a:lvl1pPr>
    </p:titleStyle>
    <p:bodyStyle>
      <a:lvl1pPr marL="236969" indent="-236969" algn="l" defTabSz="1197317" rtl="0" eaLnBrk="1" latinLnBrk="0" hangingPunct="1">
        <a:lnSpc>
          <a:spcPct val="85000"/>
        </a:lnSpc>
        <a:spcBef>
          <a:spcPts val="261"/>
        </a:spcBef>
        <a:buFont typeface="Arial" pitchFamily="34" charset="0"/>
        <a:buChar char="•"/>
        <a:defRPr sz="3200" kern="1200">
          <a:solidFill>
            <a:schemeClr val="tx1"/>
          </a:solidFill>
          <a:latin typeface="+mj-lt"/>
          <a:ea typeface="+mn-ea"/>
          <a:cs typeface="+mn-cs"/>
        </a:defRPr>
      </a:lvl1pPr>
      <a:lvl2pPr marL="473937" indent="-236969" algn="l" defTabSz="1197317" rtl="0" eaLnBrk="1" latinLnBrk="0" hangingPunct="1">
        <a:lnSpc>
          <a:spcPct val="85000"/>
        </a:lnSpc>
        <a:spcBef>
          <a:spcPts val="261"/>
        </a:spcBef>
        <a:buFont typeface="Arial" pitchFamily="34" charset="0"/>
        <a:buChar char="•"/>
        <a:defRPr sz="2667" kern="1200">
          <a:solidFill>
            <a:schemeClr val="tx1"/>
          </a:solidFill>
          <a:latin typeface="+mj-lt"/>
          <a:ea typeface="+mn-ea"/>
          <a:cs typeface="+mn-cs"/>
        </a:defRPr>
      </a:lvl2pPr>
      <a:lvl3pPr marL="710906" indent="-236969" algn="l" defTabSz="1197317" rtl="0" eaLnBrk="1" latinLnBrk="0" hangingPunct="1">
        <a:lnSpc>
          <a:spcPct val="85000"/>
        </a:lnSpc>
        <a:spcBef>
          <a:spcPts val="261"/>
        </a:spcBef>
        <a:buFont typeface="Arial" pitchFamily="34" charset="0"/>
        <a:buChar char="•"/>
        <a:defRPr sz="2400" kern="1200">
          <a:solidFill>
            <a:schemeClr val="tx1"/>
          </a:solidFill>
          <a:latin typeface="+mj-lt"/>
          <a:ea typeface="+mn-ea"/>
          <a:cs typeface="+mn-cs"/>
        </a:defRPr>
      </a:lvl3pPr>
      <a:lvl4pPr marL="935403"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4pPr>
      <a:lvl5pPr marL="1172372"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5pPr>
      <a:lvl6pPr marL="3292619"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891277"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489936"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088594"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197317" rtl="0" eaLnBrk="1" latinLnBrk="0" hangingPunct="1">
        <a:defRPr sz="2400" kern="1200">
          <a:solidFill>
            <a:schemeClr val="tx1"/>
          </a:solidFill>
          <a:latin typeface="+mn-lt"/>
          <a:ea typeface="+mn-ea"/>
          <a:cs typeface="+mn-cs"/>
        </a:defRPr>
      </a:lvl1pPr>
      <a:lvl2pPr marL="598658" algn="l" defTabSz="1197317" rtl="0" eaLnBrk="1" latinLnBrk="0" hangingPunct="1">
        <a:defRPr sz="2400" kern="1200">
          <a:solidFill>
            <a:schemeClr val="tx1"/>
          </a:solidFill>
          <a:latin typeface="+mn-lt"/>
          <a:ea typeface="+mn-ea"/>
          <a:cs typeface="+mn-cs"/>
        </a:defRPr>
      </a:lvl2pPr>
      <a:lvl3pPr marL="1197317" algn="l" defTabSz="1197317" rtl="0" eaLnBrk="1" latinLnBrk="0" hangingPunct="1">
        <a:defRPr sz="2400" kern="1200">
          <a:solidFill>
            <a:schemeClr val="tx1"/>
          </a:solidFill>
          <a:latin typeface="+mn-lt"/>
          <a:ea typeface="+mn-ea"/>
          <a:cs typeface="+mn-cs"/>
        </a:defRPr>
      </a:lvl3pPr>
      <a:lvl4pPr marL="1795975" algn="l" defTabSz="1197317" rtl="0" eaLnBrk="1" latinLnBrk="0" hangingPunct="1">
        <a:defRPr sz="2400" kern="1200">
          <a:solidFill>
            <a:schemeClr val="tx1"/>
          </a:solidFill>
          <a:latin typeface="+mn-lt"/>
          <a:ea typeface="+mn-ea"/>
          <a:cs typeface="+mn-cs"/>
        </a:defRPr>
      </a:lvl4pPr>
      <a:lvl5pPr marL="2394632" algn="l" defTabSz="1197317" rtl="0" eaLnBrk="1" latinLnBrk="0" hangingPunct="1">
        <a:defRPr sz="2400" kern="1200">
          <a:solidFill>
            <a:schemeClr val="tx1"/>
          </a:solidFill>
          <a:latin typeface="+mn-lt"/>
          <a:ea typeface="+mn-ea"/>
          <a:cs typeface="+mn-cs"/>
        </a:defRPr>
      </a:lvl5pPr>
      <a:lvl6pPr marL="2993290" algn="l" defTabSz="1197317" rtl="0" eaLnBrk="1" latinLnBrk="0" hangingPunct="1">
        <a:defRPr sz="2400" kern="1200">
          <a:solidFill>
            <a:schemeClr val="tx1"/>
          </a:solidFill>
          <a:latin typeface="+mn-lt"/>
          <a:ea typeface="+mn-ea"/>
          <a:cs typeface="+mn-cs"/>
        </a:defRPr>
      </a:lvl6pPr>
      <a:lvl7pPr marL="3591949" algn="l" defTabSz="1197317" rtl="0" eaLnBrk="1" latinLnBrk="0" hangingPunct="1">
        <a:defRPr sz="2400" kern="1200">
          <a:solidFill>
            <a:schemeClr val="tx1"/>
          </a:solidFill>
          <a:latin typeface="+mn-lt"/>
          <a:ea typeface="+mn-ea"/>
          <a:cs typeface="+mn-cs"/>
        </a:defRPr>
      </a:lvl7pPr>
      <a:lvl8pPr marL="4190607" algn="l" defTabSz="1197317" rtl="0" eaLnBrk="1" latinLnBrk="0" hangingPunct="1">
        <a:defRPr sz="2400" kern="1200">
          <a:solidFill>
            <a:schemeClr val="tx1"/>
          </a:solidFill>
          <a:latin typeface="+mn-lt"/>
          <a:ea typeface="+mn-ea"/>
          <a:cs typeface="+mn-cs"/>
        </a:defRPr>
      </a:lvl8pPr>
      <a:lvl9pPr marL="4789264" algn="l" defTabSz="119731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6285600"/>
            <a:ext cx="12192000" cy="572400"/>
          </a:xfrm>
          <a:prstGeom prst="rect">
            <a:avLst/>
          </a:prstGeom>
          <a:solidFill>
            <a:schemeClr val="accent2"/>
          </a:solidFill>
          <a:ln>
            <a:noFill/>
          </a:ln>
          <a:effectLst/>
        </p:spPr>
        <p:style>
          <a:lnRef idx="2">
            <a:schemeClr val="accent2">
              <a:shade val="50000"/>
            </a:schemeClr>
          </a:lnRef>
          <a:fillRef idx="1">
            <a:schemeClr val="accent2"/>
          </a:fillRef>
          <a:effectRef idx="0">
            <a:schemeClr val="accent2"/>
          </a:effectRef>
          <a:fontRef idx="minor">
            <a:schemeClr val="lt1"/>
          </a:fontRef>
        </p:style>
      </p:sp>
      <p:pic>
        <p:nvPicPr>
          <p:cNvPr id="4" name="Picture 3" descr="ArupLogo2010_w_OvaWord1000mm_CompoundTransparent_3May2012.wmf"/>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396533" y="6443427"/>
            <a:ext cx="1152000" cy="261273"/>
          </a:xfrm>
          <a:prstGeom prst="rect">
            <a:avLst/>
          </a:prstGeom>
        </p:spPr>
      </p:pic>
    </p:spTree>
    <p:extLst>
      <p:ext uri="{BB962C8B-B14F-4D97-AF65-F5344CB8AC3E}">
        <p14:creationId xmlns:p14="http://schemas.microsoft.com/office/powerpoint/2010/main" val="32653632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1197317" rtl="0" eaLnBrk="1" latinLnBrk="0" hangingPunct="1">
        <a:lnSpc>
          <a:spcPct val="85000"/>
        </a:lnSpc>
        <a:spcBef>
          <a:spcPts val="261"/>
        </a:spcBef>
        <a:buNone/>
        <a:defRPr sz="5200" kern="1200">
          <a:solidFill>
            <a:schemeClr val="tx1"/>
          </a:solidFill>
          <a:latin typeface="+mn-lt"/>
          <a:ea typeface="+mj-ea"/>
          <a:cs typeface="+mj-cs"/>
        </a:defRPr>
      </a:lvl1pPr>
    </p:titleStyle>
    <p:bodyStyle>
      <a:lvl1pPr marL="236969" indent="-236969" algn="l" defTabSz="1197317" rtl="0" eaLnBrk="1" latinLnBrk="0" hangingPunct="1">
        <a:lnSpc>
          <a:spcPct val="85000"/>
        </a:lnSpc>
        <a:spcBef>
          <a:spcPts val="261"/>
        </a:spcBef>
        <a:buFont typeface="Arial" pitchFamily="34" charset="0"/>
        <a:buChar char="•"/>
        <a:defRPr sz="3200" kern="1200">
          <a:solidFill>
            <a:schemeClr val="tx1"/>
          </a:solidFill>
          <a:latin typeface="+mj-lt"/>
          <a:ea typeface="+mn-ea"/>
          <a:cs typeface="+mn-cs"/>
        </a:defRPr>
      </a:lvl1pPr>
      <a:lvl2pPr marL="473937" indent="-236969" algn="l" defTabSz="1197317" rtl="0" eaLnBrk="1" latinLnBrk="0" hangingPunct="1">
        <a:lnSpc>
          <a:spcPct val="85000"/>
        </a:lnSpc>
        <a:spcBef>
          <a:spcPts val="261"/>
        </a:spcBef>
        <a:buFont typeface="Arial" pitchFamily="34" charset="0"/>
        <a:buChar char="•"/>
        <a:defRPr sz="2667" kern="1200">
          <a:solidFill>
            <a:schemeClr val="tx1"/>
          </a:solidFill>
          <a:latin typeface="+mj-lt"/>
          <a:ea typeface="+mn-ea"/>
          <a:cs typeface="+mn-cs"/>
        </a:defRPr>
      </a:lvl2pPr>
      <a:lvl3pPr marL="710906" indent="-236969" algn="l" defTabSz="1197317" rtl="0" eaLnBrk="1" latinLnBrk="0" hangingPunct="1">
        <a:lnSpc>
          <a:spcPct val="85000"/>
        </a:lnSpc>
        <a:spcBef>
          <a:spcPts val="261"/>
        </a:spcBef>
        <a:buFont typeface="Arial" pitchFamily="34" charset="0"/>
        <a:buChar char="•"/>
        <a:defRPr sz="2400" kern="1200">
          <a:solidFill>
            <a:schemeClr val="tx1"/>
          </a:solidFill>
          <a:latin typeface="+mj-lt"/>
          <a:ea typeface="+mn-ea"/>
          <a:cs typeface="+mn-cs"/>
        </a:defRPr>
      </a:lvl3pPr>
      <a:lvl4pPr marL="935403"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4pPr>
      <a:lvl5pPr marL="1172372"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5pPr>
      <a:lvl6pPr marL="3292619"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891277"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489936"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088594"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197317" rtl="0" eaLnBrk="1" latinLnBrk="0" hangingPunct="1">
        <a:defRPr sz="2400" kern="1200">
          <a:solidFill>
            <a:schemeClr val="tx1"/>
          </a:solidFill>
          <a:latin typeface="+mn-lt"/>
          <a:ea typeface="+mn-ea"/>
          <a:cs typeface="+mn-cs"/>
        </a:defRPr>
      </a:lvl1pPr>
      <a:lvl2pPr marL="598658" algn="l" defTabSz="1197317" rtl="0" eaLnBrk="1" latinLnBrk="0" hangingPunct="1">
        <a:defRPr sz="2400" kern="1200">
          <a:solidFill>
            <a:schemeClr val="tx1"/>
          </a:solidFill>
          <a:latin typeface="+mn-lt"/>
          <a:ea typeface="+mn-ea"/>
          <a:cs typeface="+mn-cs"/>
        </a:defRPr>
      </a:lvl2pPr>
      <a:lvl3pPr marL="1197317" algn="l" defTabSz="1197317" rtl="0" eaLnBrk="1" latinLnBrk="0" hangingPunct="1">
        <a:defRPr sz="2400" kern="1200">
          <a:solidFill>
            <a:schemeClr val="tx1"/>
          </a:solidFill>
          <a:latin typeface="+mn-lt"/>
          <a:ea typeface="+mn-ea"/>
          <a:cs typeface="+mn-cs"/>
        </a:defRPr>
      </a:lvl3pPr>
      <a:lvl4pPr marL="1795975" algn="l" defTabSz="1197317" rtl="0" eaLnBrk="1" latinLnBrk="0" hangingPunct="1">
        <a:defRPr sz="2400" kern="1200">
          <a:solidFill>
            <a:schemeClr val="tx1"/>
          </a:solidFill>
          <a:latin typeface="+mn-lt"/>
          <a:ea typeface="+mn-ea"/>
          <a:cs typeface="+mn-cs"/>
        </a:defRPr>
      </a:lvl4pPr>
      <a:lvl5pPr marL="2394632" algn="l" defTabSz="1197317" rtl="0" eaLnBrk="1" latinLnBrk="0" hangingPunct="1">
        <a:defRPr sz="2400" kern="1200">
          <a:solidFill>
            <a:schemeClr val="tx1"/>
          </a:solidFill>
          <a:latin typeface="+mn-lt"/>
          <a:ea typeface="+mn-ea"/>
          <a:cs typeface="+mn-cs"/>
        </a:defRPr>
      </a:lvl5pPr>
      <a:lvl6pPr marL="2993290" algn="l" defTabSz="1197317" rtl="0" eaLnBrk="1" latinLnBrk="0" hangingPunct="1">
        <a:defRPr sz="2400" kern="1200">
          <a:solidFill>
            <a:schemeClr val="tx1"/>
          </a:solidFill>
          <a:latin typeface="+mn-lt"/>
          <a:ea typeface="+mn-ea"/>
          <a:cs typeface="+mn-cs"/>
        </a:defRPr>
      </a:lvl6pPr>
      <a:lvl7pPr marL="3591949" algn="l" defTabSz="1197317" rtl="0" eaLnBrk="1" latinLnBrk="0" hangingPunct="1">
        <a:defRPr sz="2400" kern="1200">
          <a:solidFill>
            <a:schemeClr val="tx1"/>
          </a:solidFill>
          <a:latin typeface="+mn-lt"/>
          <a:ea typeface="+mn-ea"/>
          <a:cs typeface="+mn-cs"/>
        </a:defRPr>
      </a:lvl7pPr>
      <a:lvl8pPr marL="4190607" algn="l" defTabSz="1197317" rtl="0" eaLnBrk="1" latinLnBrk="0" hangingPunct="1">
        <a:defRPr sz="2400" kern="1200">
          <a:solidFill>
            <a:schemeClr val="tx1"/>
          </a:solidFill>
          <a:latin typeface="+mn-lt"/>
          <a:ea typeface="+mn-ea"/>
          <a:cs typeface="+mn-cs"/>
        </a:defRPr>
      </a:lvl8pPr>
      <a:lvl9pPr marL="4789264" algn="l" defTabSz="119731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robert.dixon@arup.com" TargetMode="External"/><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16.JPG"/><Relationship Id="rId5" Type="http://schemas.openxmlformats.org/officeDocument/2006/relationships/image" Target="../media/image19.png"/><Relationship Id="rId4" Type="http://schemas.openxmlformats.org/officeDocument/2006/relationships/image" Target="../media/image18.gif"/><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16.JPG"/><Relationship Id="rId5" Type="http://schemas.openxmlformats.org/officeDocument/2006/relationships/image" Target="../media/image19.png"/><Relationship Id="rId4" Type="http://schemas.openxmlformats.org/officeDocument/2006/relationships/image" Target="../media/image18.gif"/><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20.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4.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8.gif"/></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33.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chart" Target="../charts/char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37.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635C4-52FE-4E19-8BEA-552EA03907D2}"/>
              </a:ext>
            </a:extLst>
          </p:cNvPr>
          <p:cNvSpPr>
            <a:spLocks noGrp="1"/>
          </p:cNvSpPr>
          <p:nvPr>
            <p:ph type="title"/>
          </p:nvPr>
        </p:nvSpPr>
        <p:spPr>
          <a:xfrm>
            <a:off x="2020860" y="1200825"/>
            <a:ext cx="8146633" cy="2340199"/>
          </a:xfrm>
        </p:spPr>
        <p:txBody>
          <a:bodyPr/>
          <a:lstStyle/>
          <a:p>
            <a:pPr algn="ctr"/>
            <a:r>
              <a:rPr lang="en-AU" dirty="0">
                <a:solidFill>
                  <a:schemeClr val="tx1"/>
                </a:solidFill>
              </a:rPr>
              <a:t>Performance Based Design </a:t>
            </a:r>
            <a:br>
              <a:rPr lang="en-AU" dirty="0">
                <a:solidFill>
                  <a:schemeClr val="tx1"/>
                </a:solidFill>
              </a:rPr>
            </a:br>
            <a:br>
              <a:rPr lang="en-AU" dirty="0">
                <a:solidFill>
                  <a:schemeClr val="tx1"/>
                </a:solidFill>
              </a:rPr>
            </a:br>
            <a:r>
              <a:rPr lang="en-AU" dirty="0">
                <a:solidFill>
                  <a:schemeClr val="tx1"/>
                </a:solidFill>
              </a:rPr>
              <a:t>of</a:t>
            </a:r>
            <a:br>
              <a:rPr lang="en-AU" dirty="0">
                <a:solidFill>
                  <a:schemeClr val="tx1"/>
                </a:solidFill>
              </a:rPr>
            </a:br>
            <a:br>
              <a:rPr lang="en-AU" dirty="0">
                <a:solidFill>
                  <a:schemeClr val="tx1"/>
                </a:solidFill>
              </a:rPr>
            </a:br>
            <a:r>
              <a:rPr lang="en-AU" dirty="0">
                <a:solidFill>
                  <a:schemeClr val="tx1"/>
                </a:solidFill>
              </a:rPr>
              <a:t>Exposed Mass Timber</a:t>
            </a:r>
          </a:p>
        </p:txBody>
      </p:sp>
      <p:sp>
        <p:nvSpPr>
          <p:cNvPr id="3" name="Title 1">
            <a:extLst>
              <a:ext uri="{FF2B5EF4-FFF2-40B4-BE49-F238E27FC236}">
                <a16:creationId xmlns:a16="http://schemas.microsoft.com/office/drawing/2014/main" id="{2FDEFE31-E47C-4237-BEF4-89696D7C54B7}"/>
              </a:ext>
            </a:extLst>
          </p:cNvPr>
          <p:cNvSpPr txBox="1">
            <a:spLocks/>
          </p:cNvSpPr>
          <p:nvPr/>
        </p:nvSpPr>
        <p:spPr>
          <a:xfrm>
            <a:off x="2020861" y="4895783"/>
            <a:ext cx="8146633" cy="1047818"/>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algn="ctr"/>
            <a:r>
              <a:rPr lang="en-AU" sz="2500" dirty="0">
                <a:solidFill>
                  <a:schemeClr val="tx1"/>
                </a:solidFill>
              </a:rPr>
              <a:t>Robert Dixon </a:t>
            </a:r>
            <a:r>
              <a:rPr lang="en-AU" sz="2000" dirty="0">
                <a:solidFill>
                  <a:schemeClr val="tx1"/>
                </a:solidFill>
              </a:rPr>
              <a:t>– </a:t>
            </a:r>
            <a:r>
              <a:rPr lang="en-AU" sz="2000" dirty="0">
                <a:solidFill>
                  <a:schemeClr val="tx1"/>
                </a:solidFill>
                <a:hlinkClick r:id="rId2"/>
              </a:rPr>
              <a:t>robert.dixon@arup.com</a:t>
            </a:r>
            <a:endParaRPr lang="en-AU" sz="2000" dirty="0">
              <a:solidFill>
                <a:schemeClr val="tx1"/>
              </a:solidFill>
            </a:endParaRPr>
          </a:p>
          <a:p>
            <a:pPr algn="ctr"/>
            <a:endParaRPr lang="en-AU" sz="2000" dirty="0"/>
          </a:p>
        </p:txBody>
      </p:sp>
      <p:sp>
        <p:nvSpPr>
          <p:cNvPr id="4" name="Title 1">
            <a:extLst>
              <a:ext uri="{FF2B5EF4-FFF2-40B4-BE49-F238E27FC236}">
                <a16:creationId xmlns:a16="http://schemas.microsoft.com/office/drawing/2014/main" id="{635F9ABB-AE53-4806-AEBB-26F6D3CC3E70}"/>
              </a:ext>
            </a:extLst>
          </p:cNvPr>
          <p:cNvSpPr txBox="1">
            <a:spLocks/>
          </p:cNvSpPr>
          <p:nvPr/>
        </p:nvSpPr>
        <p:spPr>
          <a:xfrm>
            <a:off x="2020860" y="3917529"/>
            <a:ext cx="8146633" cy="601746"/>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algn="ctr"/>
            <a:r>
              <a:rPr lang="en-AU" sz="5000" dirty="0">
                <a:solidFill>
                  <a:schemeClr val="tx1"/>
                </a:solidFill>
              </a:rPr>
              <a:t>Items to Consider</a:t>
            </a:r>
          </a:p>
        </p:txBody>
      </p:sp>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4" name="Picture 13">
            <a:extLst>
              <a:ext uri="{FF2B5EF4-FFF2-40B4-BE49-F238E27FC236}">
                <a16:creationId xmlns:a16="http://schemas.microsoft.com/office/drawing/2014/main" id="{79EE13E3-4700-4A49-933B-C9754118AC43}"/>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8" name="Picture 7">
            <a:extLst>
              <a:ext uri="{FF2B5EF4-FFF2-40B4-BE49-F238E27FC236}">
                <a16:creationId xmlns:a16="http://schemas.microsoft.com/office/drawing/2014/main" id="{1A8ABC98-1E22-4998-9C56-14AF3A9F4E14}"/>
              </a:ext>
            </a:extLst>
          </p:cNvPr>
          <p:cNvPicPr>
            <a:picLocks noChangeAspect="1"/>
          </p:cNvPicPr>
          <p:nvPr/>
        </p:nvPicPr>
        <p:blipFill>
          <a:blip r:embed="rId4"/>
          <a:stretch>
            <a:fillRect/>
          </a:stretch>
        </p:blipFill>
        <p:spPr>
          <a:xfrm>
            <a:off x="9541219" y="8363"/>
            <a:ext cx="2646857" cy="1320570"/>
          </a:xfrm>
          <a:prstGeom prst="rect">
            <a:avLst/>
          </a:prstGeom>
        </p:spPr>
      </p:pic>
    </p:spTree>
    <p:extLst>
      <p:ext uri="{BB962C8B-B14F-4D97-AF65-F5344CB8AC3E}">
        <p14:creationId xmlns:p14="http://schemas.microsoft.com/office/powerpoint/2010/main" val="232507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490305" y="905321"/>
            <a:ext cx="7375228" cy="5126511"/>
            <a:chOff x="410090" y="905321"/>
            <a:chExt cx="7375228" cy="5126511"/>
          </a:xfrm>
        </p:grpSpPr>
        <p:sp>
          <p:nvSpPr>
            <p:cNvPr id="11" name="Text Placeholder 1"/>
            <p:cNvSpPr txBox="1">
              <a:spLocks/>
            </p:cNvSpPr>
            <p:nvPr/>
          </p:nvSpPr>
          <p:spPr>
            <a:xfrm>
              <a:off x="410090" y="905321"/>
              <a:ext cx="7375228" cy="827226"/>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GB" sz="3600" dirty="0">
                  <a:solidFill>
                    <a:prstClr val="black"/>
                  </a:solidFill>
                </a:rPr>
                <a:t>Fire Modelling – Exposed timber</a:t>
              </a:r>
            </a:p>
          </p:txBody>
        </p:sp>
        <p:sp>
          <p:nvSpPr>
            <p:cNvPr id="12" name="Text Placeholder 1"/>
            <p:cNvSpPr txBox="1">
              <a:spLocks/>
            </p:cNvSpPr>
            <p:nvPr/>
          </p:nvSpPr>
          <p:spPr>
            <a:xfrm>
              <a:off x="410090" y="1953250"/>
              <a:ext cx="4648945" cy="4078582"/>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lnSpc>
                  <a:spcPct val="100000"/>
                </a:lnSpc>
                <a:spcAft>
                  <a:spcPts val="600"/>
                </a:spcAft>
              </a:pPr>
              <a:endParaRPr lang="en-GB" dirty="0">
                <a:solidFill>
                  <a:prstClr val="black"/>
                </a:solidFill>
              </a:endParaRPr>
            </a:p>
          </p:txBody>
        </p:sp>
      </p:grpSp>
      <p:sp>
        <p:nvSpPr>
          <p:cNvPr id="20" name="TextBox 19"/>
          <p:cNvSpPr txBox="1"/>
          <p:nvPr/>
        </p:nvSpPr>
        <p:spPr>
          <a:xfrm>
            <a:off x="5153304" y="1767414"/>
            <a:ext cx="745325" cy="220155"/>
          </a:xfrm>
          <a:prstGeom prst="rect">
            <a:avLst/>
          </a:prstGeom>
          <a:solidFill>
            <a:schemeClr val="bg1"/>
          </a:solidFill>
        </p:spPr>
        <p:txBody>
          <a:bodyPr wrap="square" rtlCol="0">
            <a:spAutoFit/>
          </a:bodyPr>
          <a:lstStyle/>
          <a:p>
            <a:endParaRPr lang="en-US" dirty="0"/>
          </a:p>
        </p:txBody>
      </p:sp>
      <p:sp>
        <p:nvSpPr>
          <p:cNvPr id="22" name="TextBox 21"/>
          <p:cNvSpPr txBox="1"/>
          <p:nvPr/>
        </p:nvSpPr>
        <p:spPr>
          <a:xfrm>
            <a:off x="1894941" y="5177029"/>
            <a:ext cx="2494129" cy="400110"/>
          </a:xfrm>
          <a:prstGeom prst="rect">
            <a:avLst/>
          </a:prstGeom>
          <a:noFill/>
        </p:spPr>
        <p:txBody>
          <a:bodyPr wrap="square" rtlCol="0">
            <a:spAutoFit/>
          </a:bodyPr>
          <a:lstStyle/>
          <a:p>
            <a:r>
              <a:rPr lang="en-US" sz="2000" b="1" dirty="0"/>
              <a:t>Fuel load 750MJ/m</a:t>
            </a:r>
            <a:r>
              <a:rPr lang="en-US" sz="2000" b="1" baseline="30000" dirty="0"/>
              <a:t>2</a:t>
            </a:r>
          </a:p>
        </p:txBody>
      </p:sp>
      <p:grpSp>
        <p:nvGrpSpPr>
          <p:cNvPr id="15" name="Group 14">
            <a:extLst>
              <a:ext uri="{FF2B5EF4-FFF2-40B4-BE49-F238E27FC236}">
                <a16:creationId xmlns:a16="http://schemas.microsoft.com/office/drawing/2014/main" id="{8E8D6056-1075-4DD1-83E9-74A505FCCE20}"/>
              </a:ext>
            </a:extLst>
          </p:cNvPr>
          <p:cNvGrpSpPr/>
          <p:nvPr/>
        </p:nvGrpSpPr>
        <p:grpSpPr>
          <a:xfrm>
            <a:off x="490305" y="453292"/>
            <a:ext cx="5734035" cy="5578540"/>
            <a:chOff x="410090" y="453292"/>
            <a:chExt cx="5734035" cy="5578540"/>
          </a:xfrm>
        </p:grpSpPr>
        <p:sp>
          <p:nvSpPr>
            <p:cNvPr id="16" name="Text Placeholder 1">
              <a:extLst>
                <a:ext uri="{FF2B5EF4-FFF2-40B4-BE49-F238E27FC236}">
                  <a16:creationId xmlns:a16="http://schemas.microsoft.com/office/drawing/2014/main" id="{738940C2-90B6-47AC-ACD2-49F3A985DC54}"/>
                </a:ext>
              </a:extLst>
            </p:cNvPr>
            <p:cNvSpPr txBox="1">
              <a:spLocks/>
            </p:cNvSpPr>
            <p:nvPr/>
          </p:nvSpPr>
          <p:spPr>
            <a:xfrm>
              <a:off x="410090" y="453292"/>
              <a:ext cx="5734035" cy="827226"/>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endParaRPr lang="en-GB" sz="3600" dirty="0">
                <a:solidFill>
                  <a:prstClr val="black"/>
                </a:solidFill>
              </a:endParaRPr>
            </a:p>
          </p:txBody>
        </p:sp>
        <p:sp>
          <p:nvSpPr>
            <p:cNvPr id="17" name="Text Placeholder 1">
              <a:extLst>
                <a:ext uri="{FF2B5EF4-FFF2-40B4-BE49-F238E27FC236}">
                  <a16:creationId xmlns:a16="http://schemas.microsoft.com/office/drawing/2014/main" id="{DF30F638-119A-464C-A35A-579A357C23A4}"/>
                </a:ext>
              </a:extLst>
            </p:cNvPr>
            <p:cNvSpPr txBox="1">
              <a:spLocks/>
            </p:cNvSpPr>
            <p:nvPr/>
          </p:nvSpPr>
          <p:spPr>
            <a:xfrm>
              <a:off x="410090" y="1953250"/>
              <a:ext cx="4648945" cy="4078582"/>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lnSpc>
                  <a:spcPct val="100000"/>
                </a:lnSpc>
                <a:spcAft>
                  <a:spcPts val="600"/>
                </a:spcAft>
              </a:pPr>
              <a:endParaRPr lang="en-GB" dirty="0">
                <a:solidFill>
                  <a:prstClr val="black"/>
                </a:solidFill>
              </a:endParaRPr>
            </a:p>
          </p:txBody>
        </p:sp>
      </p:grpSp>
      <p:pic>
        <p:nvPicPr>
          <p:cNvPr id="18" name="Picture 17">
            <a:extLst>
              <a:ext uri="{FF2B5EF4-FFF2-40B4-BE49-F238E27FC236}">
                <a16:creationId xmlns:a16="http://schemas.microsoft.com/office/drawing/2014/main" id="{B5269567-6E5D-4056-913F-E4B93641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375" y="6261017"/>
            <a:ext cx="936000" cy="282963"/>
          </a:xfrm>
          <a:prstGeom prst="rect">
            <a:avLst/>
          </a:prstGeom>
        </p:spPr>
      </p:pic>
      <p:pic>
        <p:nvPicPr>
          <p:cNvPr id="19" name="Picture 18">
            <a:extLst>
              <a:ext uri="{FF2B5EF4-FFF2-40B4-BE49-F238E27FC236}">
                <a16:creationId xmlns:a16="http://schemas.microsoft.com/office/drawing/2014/main" id="{741209AB-BF1B-4CBC-9214-B14F67388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375" y="6261016"/>
            <a:ext cx="936000" cy="282963"/>
          </a:xfrm>
          <a:prstGeom prst="rect">
            <a:avLst/>
          </a:prstGeom>
        </p:spPr>
      </p:pic>
      <p:sp>
        <p:nvSpPr>
          <p:cNvPr id="23" name="Rectangle 22">
            <a:extLst>
              <a:ext uri="{FF2B5EF4-FFF2-40B4-BE49-F238E27FC236}">
                <a16:creationId xmlns:a16="http://schemas.microsoft.com/office/drawing/2014/main" id="{6807E542-566F-4473-89EC-1DA38EB8FA12}"/>
              </a:ext>
            </a:extLst>
          </p:cNvPr>
          <p:cNvSpPr/>
          <p:nvPr/>
        </p:nvSpPr>
        <p:spPr>
          <a:xfrm>
            <a:off x="10681837" y="6159401"/>
            <a:ext cx="1409075" cy="384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0B199412-A850-47EB-A2F3-21D75F7CE6BC}"/>
              </a:ext>
            </a:extLst>
          </p:cNvPr>
          <p:cNvPicPr>
            <a:picLocks noChangeAspect="1"/>
          </p:cNvPicPr>
          <p:nvPr/>
        </p:nvPicPr>
        <p:blipFill>
          <a:blip r:embed="rId5"/>
          <a:stretch>
            <a:fillRect/>
          </a:stretch>
        </p:blipFill>
        <p:spPr>
          <a:xfrm>
            <a:off x="5421785" y="1448049"/>
            <a:ext cx="6624961" cy="4711352"/>
          </a:xfrm>
          <a:prstGeom prst="rect">
            <a:avLst/>
          </a:prstGeom>
        </p:spPr>
      </p:pic>
      <p:sp>
        <p:nvSpPr>
          <p:cNvPr id="28" name="Freeform: Shape 27">
            <a:extLst>
              <a:ext uri="{FF2B5EF4-FFF2-40B4-BE49-F238E27FC236}">
                <a16:creationId xmlns:a16="http://schemas.microsoft.com/office/drawing/2014/main" id="{373E147E-F46A-4C46-A256-BBB15C441770}"/>
              </a:ext>
            </a:extLst>
          </p:cNvPr>
          <p:cNvSpPr/>
          <p:nvPr/>
        </p:nvSpPr>
        <p:spPr>
          <a:xfrm>
            <a:off x="6690694" y="2153322"/>
            <a:ext cx="5163681" cy="3089353"/>
          </a:xfrm>
          <a:custGeom>
            <a:avLst/>
            <a:gdLst>
              <a:gd name="connsiteX0" fmla="*/ 0 w 5290712"/>
              <a:gd name="connsiteY0" fmla="*/ 3644909 h 3644909"/>
              <a:gd name="connsiteX1" fmla="*/ 169682 w 5290712"/>
              <a:gd name="connsiteY1" fmla="*/ 2664521 h 3644909"/>
              <a:gd name="connsiteX2" fmla="*/ 433633 w 5290712"/>
              <a:gd name="connsiteY2" fmla="*/ 2108340 h 3644909"/>
              <a:gd name="connsiteX3" fmla="*/ 669303 w 5290712"/>
              <a:gd name="connsiteY3" fmla="*/ 1712414 h 3644909"/>
              <a:gd name="connsiteX4" fmla="*/ 1329179 w 5290712"/>
              <a:gd name="connsiteY4" fmla="*/ 1109098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433633 w 5290712"/>
              <a:gd name="connsiteY2" fmla="*/ 2108340 h 3644909"/>
              <a:gd name="connsiteX3" fmla="*/ 659877 w 5290712"/>
              <a:gd name="connsiteY3" fmla="*/ 1410756 h 3644909"/>
              <a:gd name="connsiteX4" fmla="*/ 1329179 w 5290712"/>
              <a:gd name="connsiteY4" fmla="*/ 1109098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433633 w 5290712"/>
              <a:gd name="connsiteY2" fmla="*/ 2108340 h 3644909"/>
              <a:gd name="connsiteX3" fmla="*/ 659877 w 5290712"/>
              <a:gd name="connsiteY3" fmla="*/ 1410756 h 3644909"/>
              <a:gd name="connsiteX4" fmla="*/ 1319752 w 5290712"/>
              <a:gd name="connsiteY4" fmla="*/ 1005403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319752 w 5290712"/>
              <a:gd name="connsiteY4" fmla="*/ 1005403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430368 h 3644909"/>
              <a:gd name="connsiteX6" fmla="*/ 3384222 w 5290712"/>
              <a:gd name="connsiteY6" fmla="*/ 675466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722599 h 3644909"/>
              <a:gd name="connsiteX6" fmla="*/ 3384222 w 5290712"/>
              <a:gd name="connsiteY6" fmla="*/ 675466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67810"/>
              <a:gd name="connsiteY0" fmla="*/ 3678252 h 3678252"/>
              <a:gd name="connsiteX1" fmla="*/ 169682 w 5267810"/>
              <a:gd name="connsiteY1" fmla="*/ 2697864 h 3678252"/>
              <a:gd name="connsiteX2" fmla="*/ 358218 w 5267810"/>
              <a:gd name="connsiteY2" fmla="*/ 1990854 h 3678252"/>
              <a:gd name="connsiteX3" fmla="*/ 659877 w 5267810"/>
              <a:gd name="connsiteY3" fmla="*/ 1444099 h 3678252"/>
              <a:gd name="connsiteX4" fmla="*/ 1272618 w 5267810"/>
              <a:gd name="connsiteY4" fmla="*/ 1001038 h 3678252"/>
              <a:gd name="connsiteX5" fmla="*/ 2450969 w 5267810"/>
              <a:gd name="connsiteY5" fmla="*/ 755942 h 3678252"/>
              <a:gd name="connsiteX6" fmla="*/ 3384222 w 5267810"/>
              <a:gd name="connsiteY6" fmla="*/ 708809 h 3678252"/>
              <a:gd name="connsiteX7" fmla="*/ 4091233 w 5267810"/>
              <a:gd name="connsiteY7" fmla="*/ 605114 h 3678252"/>
              <a:gd name="connsiteX8" fmla="*/ 5156462 w 5267810"/>
              <a:gd name="connsiteY8" fmla="*/ 39505 h 3678252"/>
              <a:gd name="connsiteX9" fmla="*/ 5156462 w 5267810"/>
              <a:gd name="connsiteY9" fmla="*/ 58359 h 3678252"/>
              <a:gd name="connsiteX0" fmla="*/ 0 w 5258886"/>
              <a:gd name="connsiteY0" fmla="*/ 3638811 h 3638811"/>
              <a:gd name="connsiteX1" fmla="*/ 169682 w 5258886"/>
              <a:gd name="connsiteY1" fmla="*/ 2658423 h 3638811"/>
              <a:gd name="connsiteX2" fmla="*/ 358218 w 5258886"/>
              <a:gd name="connsiteY2" fmla="*/ 1951413 h 3638811"/>
              <a:gd name="connsiteX3" fmla="*/ 659877 w 5258886"/>
              <a:gd name="connsiteY3" fmla="*/ 1404658 h 3638811"/>
              <a:gd name="connsiteX4" fmla="*/ 1272618 w 5258886"/>
              <a:gd name="connsiteY4" fmla="*/ 961597 h 3638811"/>
              <a:gd name="connsiteX5" fmla="*/ 2450969 w 5258886"/>
              <a:gd name="connsiteY5" fmla="*/ 716501 h 3638811"/>
              <a:gd name="connsiteX6" fmla="*/ 3384222 w 5258886"/>
              <a:gd name="connsiteY6" fmla="*/ 669368 h 3638811"/>
              <a:gd name="connsiteX7" fmla="*/ 4091233 w 5258886"/>
              <a:gd name="connsiteY7" fmla="*/ 565673 h 3638811"/>
              <a:gd name="connsiteX8" fmla="*/ 5156462 w 5258886"/>
              <a:gd name="connsiteY8" fmla="*/ 64 h 3638811"/>
              <a:gd name="connsiteX9" fmla="*/ 5137609 w 5258886"/>
              <a:gd name="connsiteY9" fmla="*/ 603380 h 3638811"/>
              <a:gd name="connsiteX0" fmla="*/ 0 w 5163681"/>
              <a:gd name="connsiteY0" fmla="*/ 3077212 h 3077212"/>
              <a:gd name="connsiteX1" fmla="*/ 169682 w 5163681"/>
              <a:gd name="connsiteY1" fmla="*/ 2096824 h 3077212"/>
              <a:gd name="connsiteX2" fmla="*/ 358218 w 5163681"/>
              <a:gd name="connsiteY2" fmla="*/ 1389814 h 3077212"/>
              <a:gd name="connsiteX3" fmla="*/ 659877 w 5163681"/>
              <a:gd name="connsiteY3" fmla="*/ 843059 h 3077212"/>
              <a:gd name="connsiteX4" fmla="*/ 1272618 w 5163681"/>
              <a:gd name="connsiteY4" fmla="*/ 399998 h 3077212"/>
              <a:gd name="connsiteX5" fmla="*/ 2450969 w 5163681"/>
              <a:gd name="connsiteY5" fmla="*/ 154902 h 3077212"/>
              <a:gd name="connsiteX6" fmla="*/ 3384222 w 5163681"/>
              <a:gd name="connsiteY6" fmla="*/ 107769 h 3077212"/>
              <a:gd name="connsiteX7" fmla="*/ 4091233 w 5163681"/>
              <a:gd name="connsiteY7" fmla="*/ 4074 h 3077212"/>
              <a:gd name="connsiteX8" fmla="*/ 4779390 w 5163681"/>
              <a:gd name="connsiteY8" fmla="*/ 22927 h 3077212"/>
              <a:gd name="connsiteX9" fmla="*/ 5137609 w 5163681"/>
              <a:gd name="connsiteY9" fmla="*/ 41781 h 3077212"/>
              <a:gd name="connsiteX0" fmla="*/ 0 w 5163681"/>
              <a:gd name="connsiteY0" fmla="*/ 3086581 h 3086581"/>
              <a:gd name="connsiteX1" fmla="*/ 169682 w 5163681"/>
              <a:gd name="connsiteY1" fmla="*/ 2106193 h 3086581"/>
              <a:gd name="connsiteX2" fmla="*/ 358218 w 5163681"/>
              <a:gd name="connsiteY2" fmla="*/ 1399183 h 3086581"/>
              <a:gd name="connsiteX3" fmla="*/ 659877 w 5163681"/>
              <a:gd name="connsiteY3" fmla="*/ 852428 h 3086581"/>
              <a:gd name="connsiteX4" fmla="*/ 1272618 w 5163681"/>
              <a:gd name="connsiteY4" fmla="*/ 409367 h 3086581"/>
              <a:gd name="connsiteX5" fmla="*/ 2450969 w 5163681"/>
              <a:gd name="connsiteY5" fmla="*/ 164271 h 3086581"/>
              <a:gd name="connsiteX6" fmla="*/ 3384222 w 5163681"/>
              <a:gd name="connsiteY6" fmla="*/ 117138 h 3086581"/>
              <a:gd name="connsiteX7" fmla="*/ 4091233 w 5163681"/>
              <a:gd name="connsiteY7" fmla="*/ 13443 h 3086581"/>
              <a:gd name="connsiteX8" fmla="*/ 4779390 w 5163681"/>
              <a:gd name="connsiteY8" fmla="*/ 32296 h 3086581"/>
              <a:gd name="connsiteX9" fmla="*/ 5137609 w 5163681"/>
              <a:gd name="connsiteY9" fmla="*/ 4016 h 3086581"/>
              <a:gd name="connsiteX0" fmla="*/ 0 w 5163681"/>
              <a:gd name="connsiteY0" fmla="*/ 3088605 h 3088605"/>
              <a:gd name="connsiteX1" fmla="*/ 169682 w 5163681"/>
              <a:gd name="connsiteY1" fmla="*/ 2108217 h 3088605"/>
              <a:gd name="connsiteX2" fmla="*/ 358218 w 5163681"/>
              <a:gd name="connsiteY2" fmla="*/ 1401207 h 3088605"/>
              <a:gd name="connsiteX3" fmla="*/ 659877 w 5163681"/>
              <a:gd name="connsiteY3" fmla="*/ 854452 h 3088605"/>
              <a:gd name="connsiteX4" fmla="*/ 1272618 w 5163681"/>
              <a:gd name="connsiteY4" fmla="*/ 411391 h 3088605"/>
              <a:gd name="connsiteX5" fmla="*/ 2450969 w 5163681"/>
              <a:gd name="connsiteY5" fmla="*/ 166295 h 3088605"/>
              <a:gd name="connsiteX6" fmla="*/ 3384222 w 5163681"/>
              <a:gd name="connsiteY6" fmla="*/ 119162 h 3088605"/>
              <a:gd name="connsiteX7" fmla="*/ 4091233 w 5163681"/>
              <a:gd name="connsiteY7" fmla="*/ 15467 h 3088605"/>
              <a:gd name="connsiteX8" fmla="*/ 4779390 w 5163681"/>
              <a:gd name="connsiteY8" fmla="*/ 15466 h 3088605"/>
              <a:gd name="connsiteX9" fmla="*/ 5137609 w 5163681"/>
              <a:gd name="connsiteY9" fmla="*/ 6040 h 3088605"/>
              <a:gd name="connsiteX0" fmla="*/ 0 w 5163681"/>
              <a:gd name="connsiteY0" fmla="*/ 3089353 h 3089353"/>
              <a:gd name="connsiteX1" fmla="*/ 169682 w 5163681"/>
              <a:gd name="connsiteY1" fmla="*/ 2108965 h 3089353"/>
              <a:gd name="connsiteX2" fmla="*/ 358218 w 5163681"/>
              <a:gd name="connsiteY2" fmla="*/ 1401955 h 3089353"/>
              <a:gd name="connsiteX3" fmla="*/ 659877 w 5163681"/>
              <a:gd name="connsiteY3" fmla="*/ 855200 h 3089353"/>
              <a:gd name="connsiteX4" fmla="*/ 1272618 w 5163681"/>
              <a:gd name="connsiteY4" fmla="*/ 412139 h 3089353"/>
              <a:gd name="connsiteX5" fmla="*/ 2450969 w 5163681"/>
              <a:gd name="connsiteY5" fmla="*/ 167043 h 3089353"/>
              <a:gd name="connsiteX6" fmla="*/ 3384222 w 5163681"/>
              <a:gd name="connsiteY6" fmla="*/ 119910 h 3089353"/>
              <a:gd name="connsiteX7" fmla="*/ 4091233 w 5163681"/>
              <a:gd name="connsiteY7" fmla="*/ 44496 h 3089353"/>
              <a:gd name="connsiteX8" fmla="*/ 4779390 w 5163681"/>
              <a:gd name="connsiteY8" fmla="*/ 16214 h 3089353"/>
              <a:gd name="connsiteX9" fmla="*/ 5137609 w 5163681"/>
              <a:gd name="connsiteY9" fmla="*/ 6788 h 3089353"/>
              <a:gd name="connsiteX0" fmla="*/ 0 w 5163681"/>
              <a:gd name="connsiteY0" fmla="*/ 3089353 h 3089353"/>
              <a:gd name="connsiteX1" fmla="*/ 169682 w 5163681"/>
              <a:gd name="connsiteY1" fmla="*/ 2108965 h 3089353"/>
              <a:gd name="connsiteX2" fmla="*/ 358218 w 5163681"/>
              <a:gd name="connsiteY2" fmla="*/ 1401955 h 3089353"/>
              <a:gd name="connsiteX3" fmla="*/ 659877 w 5163681"/>
              <a:gd name="connsiteY3" fmla="*/ 855200 h 3089353"/>
              <a:gd name="connsiteX4" fmla="*/ 1272618 w 5163681"/>
              <a:gd name="connsiteY4" fmla="*/ 412139 h 3089353"/>
              <a:gd name="connsiteX5" fmla="*/ 2450969 w 5163681"/>
              <a:gd name="connsiteY5" fmla="*/ 167043 h 3089353"/>
              <a:gd name="connsiteX6" fmla="*/ 3365368 w 5163681"/>
              <a:gd name="connsiteY6" fmla="*/ 91630 h 3089353"/>
              <a:gd name="connsiteX7" fmla="*/ 4091233 w 5163681"/>
              <a:gd name="connsiteY7" fmla="*/ 44496 h 3089353"/>
              <a:gd name="connsiteX8" fmla="*/ 4779390 w 5163681"/>
              <a:gd name="connsiteY8" fmla="*/ 16214 h 3089353"/>
              <a:gd name="connsiteX9" fmla="*/ 5137609 w 5163681"/>
              <a:gd name="connsiteY9" fmla="*/ 6788 h 30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3681" h="3089353">
                <a:moveTo>
                  <a:pt x="0" y="3089353"/>
                </a:moveTo>
                <a:cubicBezTo>
                  <a:pt x="48705" y="2727206"/>
                  <a:pt x="109979" y="2390198"/>
                  <a:pt x="169682" y="2108965"/>
                </a:cubicBezTo>
                <a:cubicBezTo>
                  <a:pt x="229385" y="1827732"/>
                  <a:pt x="276519" y="1610916"/>
                  <a:pt x="358218" y="1401955"/>
                </a:cubicBezTo>
                <a:cubicBezTo>
                  <a:pt x="439917" y="1192994"/>
                  <a:pt x="507477" y="1020169"/>
                  <a:pt x="659877" y="855200"/>
                </a:cubicBezTo>
                <a:cubicBezTo>
                  <a:pt x="812277" y="690231"/>
                  <a:pt x="974103" y="526832"/>
                  <a:pt x="1272618" y="412139"/>
                </a:cubicBezTo>
                <a:cubicBezTo>
                  <a:pt x="1571133" y="297446"/>
                  <a:pt x="2102177" y="220461"/>
                  <a:pt x="2450969" y="167043"/>
                </a:cubicBezTo>
                <a:cubicBezTo>
                  <a:pt x="2799761" y="113625"/>
                  <a:pt x="3091991" y="112055"/>
                  <a:pt x="3365368" y="91630"/>
                </a:cubicBezTo>
                <a:lnTo>
                  <a:pt x="4091233" y="44496"/>
                </a:lnTo>
                <a:cubicBezTo>
                  <a:pt x="4326903" y="31927"/>
                  <a:pt x="4604994" y="22499"/>
                  <a:pt x="4779390" y="16214"/>
                </a:cubicBezTo>
                <a:cubicBezTo>
                  <a:pt x="4953786" y="9929"/>
                  <a:pt x="5253873" y="-10495"/>
                  <a:pt x="5137609" y="6788"/>
                </a:cubicBezTo>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B7DDA8CB-9918-458F-8D38-74AFD041A3AF}"/>
              </a:ext>
            </a:extLst>
          </p:cNvPr>
          <p:cNvSpPr/>
          <p:nvPr/>
        </p:nvSpPr>
        <p:spPr>
          <a:xfrm>
            <a:off x="6668473" y="1987569"/>
            <a:ext cx="5066951" cy="3255106"/>
          </a:xfrm>
          <a:custGeom>
            <a:avLst/>
            <a:gdLst>
              <a:gd name="connsiteX0" fmla="*/ 0 w 5066951"/>
              <a:gd name="connsiteY0" fmla="*/ 3257572 h 3257572"/>
              <a:gd name="connsiteX1" fmla="*/ 134224 w 5066951"/>
              <a:gd name="connsiteY1" fmla="*/ 2561286 h 3257572"/>
              <a:gd name="connsiteX2" fmla="*/ 226503 w 5066951"/>
              <a:gd name="connsiteY2" fmla="*/ 1923723 h 3257572"/>
              <a:gd name="connsiteX3" fmla="*/ 335560 w 5066951"/>
              <a:gd name="connsiteY3" fmla="*/ 984156 h 3257572"/>
              <a:gd name="connsiteX4" fmla="*/ 486562 w 5066951"/>
              <a:gd name="connsiteY4" fmla="*/ 589873 h 3257572"/>
              <a:gd name="connsiteX5" fmla="*/ 654341 w 5066951"/>
              <a:gd name="connsiteY5" fmla="*/ 329815 h 3257572"/>
              <a:gd name="connsiteX6" fmla="*/ 872455 w 5066951"/>
              <a:gd name="connsiteY6" fmla="*/ 36200 h 3257572"/>
              <a:gd name="connsiteX7" fmla="*/ 981512 w 5066951"/>
              <a:gd name="connsiteY7" fmla="*/ 19422 h 3257572"/>
              <a:gd name="connsiteX8" fmla="*/ 1132514 w 5066951"/>
              <a:gd name="connsiteY8" fmla="*/ 170424 h 3257572"/>
              <a:gd name="connsiteX9" fmla="*/ 1191237 w 5066951"/>
              <a:gd name="connsiteY9" fmla="*/ 279481 h 3257572"/>
              <a:gd name="connsiteX10" fmla="*/ 1258349 w 5066951"/>
              <a:gd name="connsiteY10" fmla="*/ 497594 h 3257572"/>
              <a:gd name="connsiteX11" fmla="*/ 1417740 w 5066951"/>
              <a:gd name="connsiteY11" fmla="*/ 824765 h 3257572"/>
              <a:gd name="connsiteX12" fmla="*/ 1736521 w 5066951"/>
              <a:gd name="connsiteY12" fmla="*/ 1546218 h 3257572"/>
              <a:gd name="connsiteX13" fmla="*/ 2248250 w 5066951"/>
              <a:gd name="connsiteY13" fmla="*/ 1948890 h 3257572"/>
              <a:gd name="connsiteX14" fmla="*/ 3011648 w 5066951"/>
              <a:gd name="connsiteY14" fmla="*/ 2309616 h 3257572"/>
              <a:gd name="connsiteX15" fmla="*/ 3850547 w 5066951"/>
              <a:gd name="connsiteY15" fmla="*/ 2636787 h 3257572"/>
              <a:gd name="connsiteX16" fmla="*/ 4647501 w 5066951"/>
              <a:gd name="connsiteY16" fmla="*/ 2938791 h 3257572"/>
              <a:gd name="connsiteX17" fmla="*/ 5066951 w 5066951"/>
              <a:gd name="connsiteY17" fmla="*/ 3039459 h 3257572"/>
              <a:gd name="connsiteX18" fmla="*/ 5066951 w 5066951"/>
              <a:gd name="connsiteY18" fmla="*/ 3039459 h 3257572"/>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58349 w 5066951"/>
              <a:gd name="connsiteY10" fmla="*/ 496589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75127 w 5066951"/>
              <a:gd name="connsiteY10" fmla="*/ 488200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72455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78173 w 5066951"/>
              <a:gd name="connsiteY4" fmla="*/ 562240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66951" h="3255106">
                <a:moveTo>
                  <a:pt x="0" y="3255106"/>
                </a:moveTo>
                <a:cubicBezTo>
                  <a:pt x="48237" y="3018117"/>
                  <a:pt x="96474" y="2781128"/>
                  <a:pt x="134224" y="2558820"/>
                </a:cubicBezTo>
                <a:cubicBezTo>
                  <a:pt x="171974" y="2336512"/>
                  <a:pt x="192947" y="2184112"/>
                  <a:pt x="226503" y="1921257"/>
                </a:cubicBezTo>
                <a:cubicBezTo>
                  <a:pt x="260059" y="1658402"/>
                  <a:pt x="293615" y="1208193"/>
                  <a:pt x="335560" y="981690"/>
                </a:cubicBezTo>
                <a:cubicBezTo>
                  <a:pt x="377505" y="755187"/>
                  <a:pt x="432034" y="678288"/>
                  <a:pt x="478173" y="562240"/>
                </a:cubicBezTo>
                <a:cubicBezTo>
                  <a:pt x="524312" y="446192"/>
                  <a:pt x="555071" y="373488"/>
                  <a:pt x="612396" y="285404"/>
                </a:cubicBezTo>
                <a:cubicBezTo>
                  <a:pt x="669721" y="197320"/>
                  <a:pt x="760602" y="78475"/>
                  <a:pt x="822121" y="33734"/>
                </a:cubicBezTo>
                <a:cubicBezTo>
                  <a:pt x="883640" y="-11007"/>
                  <a:pt x="929780" y="-5415"/>
                  <a:pt x="981512" y="16956"/>
                </a:cubicBezTo>
                <a:cubicBezTo>
                  <a:pt x="1033244" y="39327"/>
                  <a:pt x="1097560" y="124615"/>
                  <a:pt x="1132514" y="167958"/>
                </a:cubicBezTo>
                <a:cubicBezTo>
                  <a:pt x="1167468" y="211301"/>
                  <a:pt x="1167468" y="223885"/>
                  <a:pt x="1191237" y="277015"/>
                </a:cubicBezTo>
                <a:cubicBezTo>
                  <a:pt x="1215006" y="330145"/>
                  <a:pt x="1237377" y="395858"/>
                  <a:pt x="1275127" y="486739"/>
                </a:cubicBezTo>
                <a:cubicBezTo>
                  <a:pt x="1312877" y="577620"/>
                  <a:pt x="1340841" y="646130"/>
                  <a:pt x="1417740" y="822299"/>
                </a:cubicBezTo>
                <a:cubicBezTo>
                  <a:pt x="1494639" y="998468"/>
                  <a:pt x="1598103" y="1356398"/>
                  <a:pt x="1736521" y="1543752"/>
                </a:cubicBezTo>
                <a:cubicBezTo>
                  <a:pt x="1874939" y="1731106"/>
                  <a:pt x="2035729" y="1819191"/>
                  <a:pt x="2248250" y="1946424"/>
                </a:cubicBezTo>
                <a:cubicBezTo>
                  <a:pt x="2460771" y="2073657"/>
                  <a:pt x="2744599" y="2192500"/>
                  <a:pt x="3011648" y="2307150"/>
                </a:cubicBezTo>
                <a:cubicBezTo>
                  <a:pt x="3278698" y="2421799"/>
                  <a:pt x="3850547" y="2634321"/>
                  <a:pt x="3850547" y="2634321"/>
                </a:cubicBezTo>
                <a:cubicBezTo>
                  <a:pt x="4123189" y="2739183"/>
                  <a:pt x="4444767" y="2869213"/>
                  <a:pt x="4647501" y="2936325"/>
                </a:cubicBezTo>
                <a:cubicBezTo>
                  <a:pt x="4850235" y="3003437"/>
                  <a:pt x="5066951" y="3036993"/>
                  <a:pt x="5066951" y="3036993"/>
                </a:cubicBezTo>
                <a:lnTo>
                  <a:pt x="5066951" y="3036993"/>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7A12E161-29CF-4600-ACF2-F62565217E77}"/>
              </a:ext>
            </a:extLst>
          </p:cNvPr>
          <p:cNvSpPr/>
          <p:nvPr/>
        </p:nvSpPr>
        <p:spPr>
          <a:xfrm>
            <a:off x="6668473" y="1969920"/>
            <a:ext cx="5108896" cy="3272754"/>
          </a:xfrm>
          <a:custGeom>
            <a:avLst/>
            <a:gdLst>
              <a:gd name="connsiteX0" fmla="*/ 0 w 5066951"/>
              <a:gd name="connsiteY0" fmla="*/ 3257572 h 3257572"/>
              <a:gd name="connsiteX1" fmla="*/ 134224 w 5066951"/>
              <a:gd name="connsiteY1" fmla="*/ 2561286 h 3257572"/>
              <a:gd name="connsiteX2" fmla="*/ 226503 w 5066951"/>
              <a:gd name="connsiteY2" fmla="*/ 1923723 h 3257572"/>
              <a:gd name="connsiteX3" fmla="*/ 335560 w 5066951"/>
              <a:gd name="connsiteY3" fmla="*/ 984156 h 3257572"/>
              <a:gd name="connsiteX4" fmla="*/ 486562 w 5066951"/>
              <a:gd name="connsiteY4" fmla="*/ 589873 h 3257572"/>
              <a:gd name="connsiteX5" fmla="*/ 654341 w 5066951"/>
              <a:gd name="connsiteY5" fmla="*/ 329815 h 3257572"/>
              <a:gd name="connsiteX6" fmla="*/ 872455 w 5066951"/>
              <a:gd name="connsiteY6" fmla="*/ 36200 h 3257572"/>
              <a:gd name="connsiteX7" fmla="*/ 981512 w 5066951"/>
              <a:gd name="connsiteY7" fmla="*/ 19422 h 3257572"/>
              <a:gd name="connsiteX8" fmla="*/ 1132514 w 5066951"/>
              <a:gd name="connsiteY8" fmla="*/ 170424 h 3257572"/>
              <a:gd name="connsiteX9" fmla="*/ 1191237 w 5066951"/>
              <a:gd name="connsiteY9" fmla="*/ 279481 h 3257572"/>
              <a:gd name="connsiteX10" fmla="*/ 1258349 w 5066951"/>
              <a:gd name="connsiteY10" fmla="*/ 497594 h 3257572"/>
              <a:gd name="connsiteX11" fmla="*/ 1417740 w 5066951"/>
              <a:gd name="connsiteY11" fmla="*/ 824765 h 3257572"/>
              <a:gd name="connsiteX12" fmla="*/ 1736521 w 5066951"/>
              <a:gd name="connsiteY12" fmla="*/ 1546218 h 3257572"/>
              <a:gd name="connsiteX13" fmla="*/ 2248250 w 5066951"/>
              <a:gd name="connsiteY13" fmla="*/ 1948890 h 3257572"/>
              <a:gd name="connsiteX14" fmla="*/ 3011648 w 5066951"/>
              <a:gd name="connsiteY14" fmla="*/ 2309616 h 3257572"/>
              <a:gd name="connsiteX15" fmla="*/ 3850547 w 5066951"/>
              <a:gd name="connsiteY15" fmla="*/ 2636787 h 3257572"/>
              <a:gd name="connsiteX16" fmla="*/ 4647501 w 5066951"/>
              <a:gd name="connsiteY16" fmla="*/ 2938791 h 3257572"/>
              <a:gd name="connsiteX17" fmla="*/ 5066951 w 5066951"/>
              <a:gd name="connsiteY17" fmla="*/ 3039459 h 3257572"/>
              <a:gd name="connsiteX18" fmla="*/ 5066951 w 5066951"/>
              <a:gd name="connsiteY18" fmla="*/ 3039459 h 3257572"/>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58349 w 5066951"/>
              <a:gd name="connsiteY10" fmla="*/ 496589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75127 w 5066951"/>
              <a:gd name="connsiteY10" fmla="*/ 488200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72455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78173 w 5066951"/>
              <a:gd name="connsiteY4" fmla="*/ 562240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78173 w 5066951"/>
              <a:gd name="connsiteY4" fmla="*/ 562240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862356 w 5066951"/>
              <a:gd name="connsiteY12" fmla="*/ 1468251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191237 w 5066951"/>
              <a:gd name="connsiteY9" fmla="*/ 273170 h 3251261"/>
              <a:gd name="connsiteX10" fmla="*/ 1275127 w 5066951"/>
              <a:gd name="connsiteY10" fmla="*/ 482894 h 3251261"/>
              <a:gd name="connsiteX11" fmla="*/ 1417740 w 5066951"/>
              <a:gd name="connsiteY11" fmla="*/ 818454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275127 w 5066951"/>
              <a:gd name="connsiteY10" fmla="*/ 482894 h 3251261"/>
              <a:gd name="connsiteX11" fmla="*/ 1417740 w 5066951"/>
              <a:gd name="connsiteY11" fmla="*/ 818454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459685 w 5066951"/>
              <a:gd name="connsiteY10" fmla="*/ 491283 h 3251261"/>
              <a:gd name="connsiteX11" fmla="*/ 1417740 w 5066951"/>
              <a:gd name="connsiteY11" fmla="*/ 818454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459685 w 5066951"/>
              <a:gd name="connsiteY10" fmla="*/ 491283 h 3251261"/>
              <a:gd name="connsiteX11" fmla="*/ 1661021 w 5066951"/>
              <a:gd name="connsiteY11" fmla="*/ 793287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526797 w 5066951"/>
              <a:gd name="connsiteY10" fmla="*/ 457727 h 3251261"/>
              <a:gd name="connsiteX11" fmla="*/ 1661021 w 5066951"/>
              <a:gd name="connsiteY11" fmla="*/ 793287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526797 w 5066951"/>
              <a:gd name="connsiteY10" fmla="*/ 457727 h 3251261"/>
              <a:gd name="connsiteX11" fmla="*/ 1661021 w 5066951"/>
              <a:gd name="connsiteY11" fmla="*/ 793287 h 3251261"/>
              <a:gd name="connsiteX12" fmla="*/ 1862356 w 5066951"/>
              <a:gd name="connsiteY12" fmla="*/ 1464406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526797 w 5066951"/>
              <a:gd name="connsiteY10" fmla="*/ 457727 h 3251261"/>
              <a:gd name="connsiteX11" fmla="*/ 1661021 w 5066951"/>
              <a:gd name="connsiteY11" fmla="*/ 793287 h 3251261"/>
              <a:gd name="connsiteX12" fmla="*/ 2382473 w 5066951"/>
              <a:gd name="connsiteY12" fmla="*/ 1229514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526797 w 5066951"/>
              <a:gd name="connsiteY10" fmla="*/ 457727 h 3251261"/>
              <a:gd name="connsiteX11" fmla="*/ 1979803 w 5066951"/>
              <a:gd name="connsiteY11" fmla="*/ 659063 h 3251261"/>
              <a:gd name="connsiteX12" fmla="*/ 2382473 w 5066951"/>
              <a:gd name="connsiteY12" fmla="*/ 1229514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770078 w 5066951"/>
              <a:gd name="connsiteY10" fmla="*/ 264781 h 3251261"/>
              <a:gd name="connsiteX11" fmla="*/ 1979803 w 5066951"/>
              <a:gd name="connsiteY11" fmla="*/ 659063 h 3251261"/>
              <a:gd name="connsiteX12" fmla="*/ 2382473 w 5066951"/>
              <a:gd name="connsiteY12" fmla="*/ 1229514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518408 w 5066951"/>
              <a:gd name="connsiteY9" fmla="*/ 105390 h 3251261"/>
              <a:gd name="connsiteX10" fmla="*/ 1770078 w 5066951"/>
              <a:gd name="connsiteY10" fmla="*/ 264781 h 3251261"/>
              <a:gd name="connsiteX11" fmla="*/ 1979803 w 5066951"/>
              <a:gd name="connsiteY11" fmla="*/ 659063 h 3251261"/>
              <a:gd name="connsiteX12" fmla="*/ 2382473 w 5066951"/>
              <a:gd name="connsiteY12" fmla="*/ 1229514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1979803 w 5066951"/>
              <a:gd name="connsiteY11" fmla="*/ 660145 h 3252343"/>
              <a:gd name="connsiteX12" fmla="*/ 2382473 w 5066951"/>
              <a:gd name="connsiteY12" fmla="*/ 1230596 h 3252343"/>
              <a:gd name="connsiteX13" fmla="*/ 2768368 w 5066951"/>
              <a:gd name="connsiteY13" fmla="*/ 1616490 h 3252343"/>
              <a:gd name="connsiteX14" fmla="*/ 3011648 w 5066951"/>
              <a:gd name="connsiteY14" fmla="*/ 2304387 h 3252343"/>
              <a:gd name="connsiteX15" fmla="*/ 3850547 w 5066951"/>
              <a:gd name="connsiteY15" fmla="*/ 2631558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382473 w 5066951"/>
              <a:gd name="connsiteY12" fmla="*/ 1230596 h 3252343"/>
              <a:gd name="connsiteX13" fmla="*/ 2768368 w 5066951"/>
              <a:gd name="connsiteY13" fmla="*/ 1616490 h 3252343"/>
              <a:gd name="connsiteX14" fmla="*/ 3011648 w 5066951"/>
              <a:gd name="connsiteY14" fmla="*/ 2304387 h 3252343"/>
              <a:gd name="connsiteX15" fmla="*/ 3850547 w 5066951"/>
              <a:gd name="connsiteY15" fmla="*/ 2631558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011648 w 5066951"/>
              <a:gd name="connsiteY14" fmla="*/ 2304387 h 3252343"/>
              <a:gd name="connsiteX15" fmla="*/ 3850547 w 5066951"/>
              <a:gd name="connsiteY15" fmla="*/ 2631558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263318 w 5066951"/>
              <a:gd name="connsiteY14" fmla="*/ 2144996 h 3252343"/>
              <a:gd name="connsiteX15" fmla="*/ 3850547 w 5066951"/>
              <a:gd name="connsiteY15" fmla="*/ 2631558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263318 w 5066951"/>
              <a:gd name="connsiteY14" fmla="*/ 2144996 h 3252343"/>
              <a:gd name="connsiteX15" fmla="*/ 3951214 w 5066951"/>
              <a:gd name="connsiteY15" fmla="*/ 2530890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263318 w 5066951"/>
              <a:gd name="connsiteY14" fmla="*/ 2144996 h 3252343"/>
              <a:gd name="connsiteX15" fmla="*/ 3951214 w 5066951"/>
              <a:gd name="connsiteY15" fmla="*/ 2530890 h 3252343"/>
              <a:gd name="connsiteX16" fmla="*/ 4748169 w 5066951"/>
              <a:gd name="connsiteY16" fmla="*/ 2824505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263318 w 5066951"/>
              <a:gd name="connsiteY14" fmla="*/ 2144996 h 3252343"/>
              <a:gd name="connsiteX15" fmla="*/ 3951214 w 5066951"/>
              <a:gd name="connsiteY15" fmla="*/ 2530890 h 3252343"/>
              <a:gd name="connsiteX16" fmla="*/ 4748169 w 5066951"/>
              <a:gd name="connsiteY16" fmla="*/ 2874839 h 3252343"/>
              <a:gd name="connsiteX17" fmla="*/ 5066951 w 5066951"/>
              <a:gd name="connsiteY17" fmla="*/ 3034230 h 3252343"/>
              <a:gd name="connsiteX18" fmla="*/ 5066951 w 5066951"/>
              <a:gd name="connsiteY18" fmla="*/ 3034230 h 3252343"/>
              <a:gd name="connsiteX0" fmla="*/ 0 w 5066951"/>
              <a:gd name="connsiteY0" fmla="*/ 3272754 h 3272754"/>
              <a:gd name="connsiteX1" fmla="*/ 134224 w 5066951"/>
              <a:gd name="connsiteY1" fmla="*/ 2576468 h 3272754"/>
              <a:gd name="connsiteX2" fmla="*/ 226503 w 5066951"/>
              <a:gd name="connsiteY2" fmla="*/ 1938905 h 3272754"/>
              <a:gd name="connsiteX3" fmla="*/ 335560 w 5066951"/>
              <a:gd name="connsiteY3" fmla="*/ 999338 h 3272754"/>
              <a:gd name="connsiteX4" fmla="*/ 478173 w 5066951"/>
              <a:gd name="connsiteY4" fmla="*/ 579888 h 3272754"/>
              <a:gd name="connsiteX5" fmla="*/ 612396 w 5066951"/>
              <a:gd name="connsiteY5" fmla="*/ 303052 h 3272754"/>
              <a:gd name="connsiteX6" fmla="*/ 822121 w 5066951"/>
              <a:gd name="connsiteY6" fmla="*/ 51382 h 3272754"/>
              <a:gd name="connsiteX7" fmla="*/ 973123 w 5066951"/>
              <a:gd name="connsiteY7" fmla="*/ 1048 h 3272754"/>
              <a:gd name="connsiteX8" fmla="*/ 1275127 w 5066951"/>
              <a:gd name="connsiteY8" fmla="*/ 26215 h 3272754"/>
              <a:gd name="connsiteX9" fmla="*/ 1518408 w 5066951"/>
              <a:gd name="connsiteY9" fmla="*/ 126883 h 3272754"/>
              <a:gd name="connsiteX10" fmla="*/ 1770078 w 5066951"/>
              <a:gd name="connsiteY10" fmla="*/ 286274 h 3272754"/>
              <a:gd name="connsiteX11" fmla="*/ 2080470 w 5066951"/>
              <a:gd name="connsiteY11" fmla="*/ 638611 h 3272754"/>
              <a:gd name="connsiteX12" fmla="*/ 2441196 w 5066951"/>
              <a:gd name="connsiteY12" fmla="*/ 1234229 h 3272754"/>
              <a:gd name="connsiteX13" fmla="*/ 2768368 w 5066951"/>
              <a:gd name="connsiteY13" fmla="*/ 1636901 h 3272754"/>
              <a:gd name="connsiteX14" fmla="*/ 3263318 w 5066951"/>
              <a:gd name="connsiteY14" fmla="*/ 2165407 h 3272754"/>
              <a:gd name="connsiteX15" fmla="*/ 3951214 w 5066951"/>
              <a:gd name="connsiteY15" fmla="*/ 2551301 h 3272754"/>
              <a:gd name="connsiteX16" fmla="*/ 4748169 w 5066951"/>
              <a:gd name="connsiteY16" fmla="*/ 2895250 h 3272754"/>
              <a:gd name="connsiteX17" fmla="*/ 5066951 w 5066951"/>
              <a:gd name="connsiteY17" fmla="*/ 3054641 h 3272754"/>
              <a:gd name="connsiteX18" fmla="*/ 5066951 w 5066951"/>
              <a:gd name="connsiteY18" fmla="*/ 3054641 h 3272754"/>
              <a:gd name="connsiteX0" fmla="*/ 0 w 5066951"/>
              <a:gd name="connsiteY0" fmla="*/ 3272754 h 3272754"/>
              <a:gd name="connsiteX1" fmla="*/ 134224 w 5066951"/>
              <a:gd name="connsiteY1" fmla="*/ 2576468 h 3272754"/>
              <a:gd name="connsiteX2" fmla="*/ 226503 w 5066951"/>
              <a:gd name="connsiteY2" fmla="*/ 1938905 h 3272754"/>
              <a:gd name="connsiteX3" fmla="*/ 335560 w 5066951"/>
              <a:gd name="connsiteY3" fmla="*/ 999338 h 3272754"/>
              <a:gd name="connsiteX4" fmla="*/ 478173 w 5066951"/>
              <a:gd name="connsiteY4" fmla="*/ 579888 h 3272754"/>
              <a:gd name="connsiteX5" fmla="*/ 612396 w 5066951"/>
              <a:gd name="connsiteY5" fmla="*/ 303052 h 3272754"/>
              <a:gd name="connsiteX6" fmla="*/ 822121 w 5066951"/>
              <a:gd name="connsiteY6" fmla="*/ 51382 h 3272754"/>
              <a:gd name="connsiteX7" fmla="*/ 973123 w 5066951"/>
              <a:gd name="connsiteY7" fmla="*/ 1048 h 3272754"/>
              <a:gd name="connsiteX8" fmla="*/ 1275127 w 5066951"/>
              <a:gd name="connsiteY8" fmla="*/ 26215 h 3272754"/>
              <a:gd name="connsiteX9" fmla="*/ 1518408 w 5066951"/>
              <a:gd name="connsiteY9" fmla="*/ 126883 h 3272754"/>
              <a:gd name="connsiteX10" fmla="*/ 1770078 w 5066951"/>
              <a:gd name="connsiteY10" fmla="*/ 286274 h 3272754"/>
              <a:gd name="connsiteX11" fmla="*/ 2080470 w 5066951"/>
              <a:gd name="connsiteY11" fmla="*/ 638611 h 3272754"/>
              <a:gd name="connsiteX12" fmla="*/ 2441196 w 5066951"/>
              <a:gd name="connsiteY12" fmla="*/ 1234229 h 3272754"/>
              <a:gd name="connsiteX13" fmla="*/ 2751590 w 5066951"/>
              <a:gd name="connsiteY13" fmla="*/ 1687235 h 3272754"/>
              <a:gd name="connsiteX14" fmla="*/ 3263318 w 5066951"/>
              <a:gd name="connsiteY14" fmla="*/ 2165407 h 3272754"/>
              <a:gd name="connsiteX15" fmla="*/ 3951214 w 5066951"/>
              <a:gd name="connsiteY15" fmla="*/ 2551301 h 3272754"/>
              <a:gd name="connsiteX16" fmla="*/ 4748169 w 5066951"/>
              <a:gd name="connsiteY16" fmla="*/ 2895250 h 3272754"/>
              <a:gd name="connsiteX17" fmla="*/ 5066951 w 5066951"/>
              <a:gd name="connsiteY17" fmla="*/ 3054641 h 3272754"/>
              <a:gd name="connsiteX18" fmla="*/ 5066951 w 5066951"/>
              <a:gd name="connsiteY18" fmla="*/ 3054641 h 3272754"/>
              <a:gd name="connsiteX0" fmla="*/ 0 w 5101570"/>
              <a:gd name="connsiteY0" fmla="*/ 3272754 h 3272754"/>
              <a:gd name="connsiteX1" fmla="*/ 134224 w 5101570"/>
              <a:gd name="connsiteY1" fmla="*/ 2576468 h 3272754"/>
              <a:gd name="connsiteX2" fmla="*/ 226503 w 5101570"/>
              <a:gd name="connsiteY2" fmla="*/ 1938905 h 3272754"/>
              <a:gd name="connsiteX3" fmla="*/ 335560 w 5101570"/>
              <a:gd name="connsiteY3" fmla="*/ 999338 h 3272754"/>
              <a:gd name="connsiteX4" fmla="*/ 478173 w 5101570"/>
              <a:gd name="connsiteY4" fmla="*/ 579888 h 3272754"/>
              <a:gd name="connsiteX5" fmla="*/ 612396 w 5101570"/>
              <a:gd name="connsiteY5" fmla="*/ 303052 h 3272754"/>
              <a:gd name="connsiteX6" fmla="*/ 822121 w 5101570"/>
              <a:gd name="connsiteY6" fmla="*/ 51382 h 3272754"/>
              <a:gd name="connsiteX7" fmla="*/ 973123 w 5101570"/>
              <a:gd name="connsiteY7" fmla="*/ 1048 h 3272754"/>
              <a:gd name="connsiteX8" fmla="*/ 1275127 w 5101570"/>
              <a:gd name="connsiteY8" fmla="*/ 26215 h 3272754"/>
              <a:gd name="connsiteX9" fmla="*/ 1518408 w 5101570"/>
              <a:gd name="connsiteY9" fmla="*/ 126883 h 3272754"/>
              <a:gd name="connsiteX10" fmla="*/ 1770078 w 5101570"/>
              <a:gd name="connsiteY10" fmla="*/ 286274 h 3272754"/>
              <a:gd name="connsiteX11" fmla="*/ 2080470 w 5101570"/>
              <a:gd name="connsiteY11" fmla="*/ 638611 h 3272754"/>
              <a:gd name="connsiteX12" fmla="*/ 2441196 w 5101570"/>
              <a:gd name="connsiteY12" fmla="*/ 1234229 h 3272754"/>
              <a:gd name="connsiteX13" fmla="*/ 2751590 w 5101570"/>
              <a:gd name="connsiteY13" fmla="*/ 1687235 h 3272754"/>
              <a:gd name="connsiteX14" fmla="*/ 3263318 w 5101570"/>
              <a:gd name="connsiteY14" fmla="*/ 2165407 h 3272754"/>
              <a:gd name="connsiteX15" fmla="*/ 3951214 w 5101570"/>
              <a:gd name="connsiteY15" fmla="*/ 2551301 h 3272754"/>
              <a:gd name="connsiteX16" fmla="*/ 4748169 w 5101570"/>
              <a:gd name="connsiteY16" fmla="*/ 2895250 h 3272754"/>
              <a:gd name="connsiteX17" fmla="*/ 5066951 w 5101570"/>
              <a:gd name="connsiteY17" fmla="*/ 3054641 h 3272754"/>
              <a:gd name="connsiteX18" fmla="*/ 5100507 w 5101570"/>
              <a:gd name="connsiteY18" fmla="*/ 2953973 h 3272754"/>
              <a:gd name="connsiteX0" fmla="*/ 0 w 5102112"/>
              <a:gd name="connsiteY0" fmla="*/ 3272754 h 3272754"/>
              <a:gd name="connsiteX1" fmla="*/ 134224 w 5102112"/>
              <a:gd name="connsiteY1" fmla="*/ 2576468 h 3272754"/>
              <a:gd name="connsiteX2" fmla="*/ 226503 w 5102112"/>
              <a:gd name="connsiteY2" fmla="*/ 1938905 h 3272754"/>
              <a:gd name="connsiteX3" fmla="*/ 335560 w 5102112"/>
              <a:gd name="connsiteY3" fmla="*/ 999338 h 3272754"/>
              <a:gd name="connsiteX4" fmla="*/ 478173 w 5102112"/>
              <a:gd name="connsiteY4" fmla="*/ 579888 h 3272754"/>
              <a:gd name="connsiteX5" fmla="*/ 612396 w 5102112"/>
              <a:gd name="connsiteY5" fmla="*/ 303052 h 3272754"/>
              <a:gd name="connsiteX6" fmla="*/ 822121 w 5102112"/>
              <a:gd name="connsiteY6" fmla="*/ 51382 h 3272754"/>
              <a:gd name="connsiteX7" fmla="*/ 973123 w 5102112"/>
              <a:gd name="connsiteY7" fmla="*/ 1048 h 3272754"/>
              <a:gd name="connsiteX8" fmla="*/ 1275127 w 5102112"/>
              <a:gd name="connsiteY8" fmla="*/ 26215 h 3272754"/>
              <a:gd name="connsiteX9" fmla="*/ 1518408 w 5102112"/>
              <a:gd name="connsiteY9" fmla="*/ 126883 h 3272754"/>
              <a:gd name="connsiteX10" fmla="*/ 1770078 w 5102112"/>
              <a:gd name="connsiteY10" fmla="*/ 286274 h 3272754"/>
              <a:gd name="connsiteX11" fmla="*/ 2080470 w 5102112"/>
              <a:gd name="connsiteY11" fmla="*/ 638611 h 3272754"/>
              <a:gd name="connsiteX12" fmla="*/ 2441196 w 5102112"/>
              <a:gd name="connsiteY12" fmla="*/ 1234229 h 3272754"/>
              <a:gd name="connsiteX13" fmla="*/ 2751590 w 5102112"/>
              <a:gd name="connsiteY13" fmla="*/ 1687235 h 3272754"/>
              <a:gd name="connsiteX14" fmla="*/ 3263318 w 5102112"/>
              <a:gd name="connsiteY14" fmla="*/ 2165407 h 3272754"/>
              <a:gd name="connsiteX15" fmla="*/ 3951214 w 5102112"/>
              <a:gd name="connsiteY15" fmla="*/ 2551301 h 3272754"/>
              <a:gd name="connsiteX16" fmla="*/ 4739780 w 5102112"/>
              <a:gd name="connsiteY16" fmla="*/ 2802971 h 3272754"/>
              <a:gd name="connsiteX17" fmla="*/ 5066951 w 5102112"/>
              <a:gd name="connsiteY17" fmla="*/ 3054641 h 3272754"/>
              <a:gd name="connsiteX18" fmla="*/ 5100507 w 5102112"/>
              <a:gd name="connsiteY18" fmla="*/ 2953973 h 3272754"/>
              <a:gd name="connsiteX0" fmla="*/ 0 w 5100507"/>
              <a:gd name="connsiteY0" fmla="*/ 3272754 h 3272754"/>
              <a:gd name="connsiteX1" fmla="*/ 134224 w 5100507"/>
              <a:gd name="connsiteY1" fmla="*/ 2576468 h 3272754"/>
              <a:gd name="connsiteX2" fmla="*/ 226503 w 5100507"/>
              <a:gd name="connsiteY2" fmla="*/ 1938905 h 3272754"/>
              <a:gd name="connsiteX3" fmla="*/ 335560 w 5100507"/>
              <a:gd name="connsiteY3" fmla="*/ 999338 h 3272754"/>
              <a:gd name="connsiteX4" fmla="*/ 478173 w 5100507"/>
              <a:gd name="connsiteY4" fmla="*/ 579888 h 3272754"/>
              <a:gd name="connsiteX5" fmla="*/ 612396 w 5100507"/>
              <a:gd name="connsiteY5" fmla="*/ 303052 h 3272754"/>
              <a:gd name="connsiteX6" fmla="*/ 822121 w 5100507"/>
              <a:gd name="connsiteY6" fmla="*/ 51382 h 3272754"/>
              <a:gd name="connsiteX7" fmla="*/ 973123 w 5100507"/>
              <a:gd name="connsiteY7" fmla="*/ 1048 h 3272754"/>
              <a:gd name="connsiteX8" fmla="*/ 1275127 w 5100507"/>
              <a:gd name="connsiteY8" fmla="*/ 26215 h 3272754"/>
              <a:gd name="connsiteX9" fmla="*/ 1518408 w 5100507"/>
              <a:gd name="connsiteY9" fmla="*/ 126883 h 3272754"/>
              <a:gd name="connsiteX10" fmla="*/ 1770078 w 5100507"/>
              <a:gd name="connsiteY10" fmla="*/ 286274 h 3272754"/>
              <a:gd name="connsiteX11" fmla="*/ 2080470 w 5100507"/>
              <a:gd name="connsiteY11" fmla="*/ 638611 h 3272754"/>
              <a:gd name="connsiteX12" fmla="*/ 2441196 w 5100507"/>
              <a:gd name="connsiteY12" fmla="*/ 1234229 h 3272754"/>
              <a:gd name="connsiteX13" fmla="*/ 2751590 w 5100507"/>
              <a:gd name="connsiteY13" fmla="*/ 1687235 h 3272754"/>
              <a:gd name="connsiteX14" fmla="*/ 3263318 w 5100507"/>
              <a:gd name="connsiteY14" fmla="*/ 2165407 h 3272754"/>
              <a:gd name="connsiteX15" fmla="*/ 3951214 w 5100507"/>
              <a:gd name="connsiteY15" fmla="*/ 2551301 h 3272754"/>
              <a:gd name="connsiteX16" fmla="*/ 4739780 w 5100507"/>
              <a:gd name="connsiteY16" fmla="*/ 2802971 h 3272754"/>
              <a:gd name="connsiteX17" fmla="*/ 4999839 w 5100507"/>
              <a:gd name="connsiteY17" fmla="*/ 2912029 h 3272754"/>
              <a:gd name="connsiteX18" fmla="*/ 5100507 w 5100507"/>
              <a:gd name="connsiteY18" fmla="*/ 2953973 h 3272754"/>
              <a:gd name="connsiteX0" fmla="*/ 0 w 5100507"/>
              <a:gd name="connsiteY0" fmla="*/ 3272754 h 3272754"/>
              <a:gd name="connsiteX1" fmla="*/ 134224 w 5100507"/>
              <a:gd name="connsiteY1" fmla="*/ 2576468 h 3272754"/>
              <a:gd name="connsiteX2" fmla="*/ 226503 w 5100507"/>
              <a:gd name="connsiteY2" fmla="*/ 1938905 h 3272754"/>
              <a:gd name="connsiteX3" fmla="*/ 335560 w 5100507"/>
              <a:gd name="connsiteY3" fmla="*/ 999338 h 3272754"/>
              <a:gd name="connsiteX4" fmla="*/ 478173 w 5100507"/>
              <a:gd name="connsiteY4" fmla="*/ 579888 h 3272754"/>
              <a:gd name="connsiteX5" fmla="*/ 612396 w 5100507"/>
              <a:gd name="connsiteY5" fmla="*/ 303052 h 3272754"/>
              <a:gd name="connsiteX6" fmla="*/ 822121 w 5100507"/>
              <a:gd name="connsiteY6" fmla="*/ 51382 h 3272754"/>
              <a:gd name="connsiteX7" fmla="*/ 973123 w 5100507"/>
              <a:gd name="connsiteY7" fmla="*/ 1048 h 3272754"/>
              <a:gd name="connsiteX8" fmla="*/ 1275127 w 5100507"/>
              <a:gd name="connsiteY8" fmla="*/ 26215 h 3272754"/>
              <a:gd name="connsiteX9" fmla="*/ 1518408 w 5100507"/>
              <a:gd name="connsiteY9" fmla="*/ 126883 h 3272754"/>
              <a:gd name="connsiteX10" fmla="*/ 1770078 w 5100507"/>
              <a:gd name="connsiteY10" fmla="*/ 286274 h 3272754"/>
              <a:gd name="connsiteX11" fmla="*/ 2080470 w 5100507"/>
              <a:gd name="connsiteY11" fmla="*/ 638611 h 3272754"/>
              <a:gd name="connsiteX12" fmla="*/ 2441196 w 5100507"/>
              <a:gd name="connsiteY12" fmla="*/ 1234229 h 3272754"/>
              <a:gd name="connsiteX13" fmla="*/ 2751590 w 5100507"/>
              <a:gd name="connsiteY13" fmla="*/ 1687235 h 3272754"/>
              <a:gd name="connsiteX14" fmla="*/ 3263318 w 5100507"/>
              <a:gd name="connsiteY14" fmla="*/ 2165407 h 3272754"/>
              <a:gd name="connsiteX15" fmla="*/ 3959603 w 5100507"/>
              <a:gd name="connsiteY15" fmla="*/ 2509356 h 3272754"/>
              <a:gd name="connsiteX16" fmla="*/ 4739780 w 5100507"/>
              <a:gd name="connsiteY16" fmla="*/ 2802971 h 3272754"/>
              <a:gd name="connsiteX17" fmla="*/ 4999839 w 5100507"/>
              <a:gd name="connsiteY17" fmla="*/ 2912029 h 3272754"/>
              <a:gd name="connsiteX18" fmla="*/ 5100507 w 5100507"/>
              <a:gd name="connsiteY18" fmla="*/ 2953973 h 3272754"/>
              <a:gd name="connsiteX0" fmla="*/ 0 w 5100507"/>
              <a:gd name="connsiteY0" fmla="*/ 3272754 h 3272754"/>
              <a:gd name="connsiteX1" fmla="*/ 134224 w 5100507"/>
              <a:gd name="connsiteY1" fmla="*/ 2576468 h 3272754"/>
              <a:gd name="connsiteX2" fmla="*/ 226503 w 5100507"/>
              <a:gd name="connsiteY2" fmla="*/ 1938905 h 3272754"/>
              <a:gd name="connsiteX3" fmla="*/ 335560 w 5100507"/>
              <a:gd name="connsiteY3" fmla="*/ 999338 h 3272754"/>
              <a:gd name="connsiteX4" fmla="*/ 478173 w 5100507"/>
              <a:gd name="connsiteY4" fmla="*/ 579888 h 3272754"/>
              <a:gd name="connsiteX5" fmla="*/ 612396 w 5100507"/>
              <a:gd name="connsiteY5" fmla="*/ 303052 h 3272754"/>
              <a:gd name="connsiteX6" fmla="*/ 822121 w 5100507"/>
              <a:gd name="connsiteY6" fmla="*/ 51382 h 3272754"/>
              <a:gd name="connsiteX7" fmla="*/ 973123 w 5100507"/>
              <a:gd name="connsiteY7" fmla="*/ 1048 h 3272754"/>
              <a:gd name="connsiteX8" fmla="*/ 1275127 w 5100507"/>
              <a:gd name="connsiteY8" fmla="*/ 26215 h 3272754"/>
              <a:gd name="connsiteX9" fmla="*/ 1518408 w 5100507"/>
              <a:gd name="connsiteY9" fmla="*/ 126883 h 3272754"/>
              <a:gd name="connsiteX10" fmla="*/ 1770078 w 5100507"/>
              <a:gd name="connsiteY10" fmla="*/ 286274 h 3272754"/>
              <a:gd name="connsiteX11" fmla="*/ 2080470 w 5100507"/>
              <a:gd name="connsiteY11" fmla="*/ 638611 h 3272754"/>
              <a:gd name="connsiteX12" fmla="*/ 2441196 w 5100507"/>
              <a:gd name="connsiteY12" fmla="*/ 1234229 h 3272754"/>
              <a:gd name="connsiteX13" fmla="*/ 2751590 w 5100507"/>
              <a:gd name="connsiteY13" fmla="*/ 1687235 h 3272754"/>
              <a:gd name="connsiteX14" fmla="*/ 3305263 w 5100507"/>
              <a:gd name="connsiteY14" fmla="*/ 2148630 h 3272754"/>
              <a:gd name="connsiteX15" fmla="*/ 3959603 w 5100507"/>
              <a:gd name="connsiteY15" fmla="*/ 2509356 h 3272754"/>
              <a:gd name="connsiteX16" fmla="*/ 4739780 w 5100507"/>
              <a:gd name="connsiteY16" fmla="*/ 2802971 h 3272754"/>
              <a:gd name="connsiteX17" fmla="*/ 4999839 w 5100507"/>
              <a:gd name="connsiteY17" fmla="*/ 2912029 h 3272754"/>
              <a:gd name="connsiteX18" fmla="*/ 5100507 w 5100507"/>
              <a:gd name="connsiteY18" fmla="*/ 2953973 h 3272754"/>
              <a:gd name="connsiteX0" fmla="*/ 0 w 5100507"/>
              <a:gd name="connsiteY0" fmla="*/ 3272754 h 3272754"/>
              <a:gd name="connsiteX1" fmla="*/ 134224 w 5100507"/>
              <a:gd name="connsiteY1" fmla="*/ 2576468 h 3272754"/>
              <a:gd name="connsiteX2" fmla="*/ 226503 w 5100507"/>
              <a:gd name="connsiteY2" fmla="*/ 1938905 h 3272754"/>
              <a:gd name="connsiteX3" fmla="*/ 335560 w 5100507"/>
              <a:gd name="connsiteY3" fmla="*/ 999338 h 3272754"/>
              <a:gd name="connsiteX4" fmla="*/ 478173 w 5100507"/>
              <a:gd name="connsiteY4" fmla="*/ 579888 h 3272754"/>
              <a:gd name="connsiteX5" fmla="*/ 612396 w 5100507"/>
              <a:gd name="connsiteY5" fmla="*/ 303052 h 3272754"/>
              <a:gd name="connsiteX6" fmla="*/ 822121 w 5100507"/>
              <a:gd name="connsiteY6" fmla="*/ 51382 h 3272754"/>
              <a:gd name="connsiteX7" fmla="*/ 973123 w 5100507"/>
              <a:gd name="connsiteY7" fmla="*/ 1048 h 3272754"/>
              <a:gd name="connsiteX8" fmla="*/ 1275127 w 5100507"/>
              <a:gd name="connsiteY8" fmla="*/ 26215 h 3272754"/>
              <a:gd name="connsiteX9" fmla="*/ 1518408 w 5100507"/>
              <a:gd name="connsiteY9" fmla="*/ 126883 h 3272754"/>
              <a:gd name="connsiteX10" fmla="*/ 1770078 w 5100507"/>
              <a:gd name="connsiteY10" fmla="*/ 286274 h 3272754"/>
              <a:gd name="connsiteX11" fmla="*/ 2080470 w 5100507"/>
              <a:gd name="connsiteY11" fmla="*/ 638611 h 3272754"/>
              <a:gd name="connsiteX12" fmla="*/ 2441196 w 5100507"/>
              <a:gd name="connsiteY12" fmla="*/ 1234229 h 3272754"/>
              <a:gd name="connsiteX13" fmla="*/ 2751590 w 5100507"/>
              <a:gd name="connsiteY13" fmla="*/ 1687235 h 3272754"/>
              <a:gd name="connsiteX14" fmla="*/ 3305263 w 5100507"/>
              <a:gd name="connsiteY14" fmla="*/ 2148630 h 3272754"/>
              <a:gd name="connsiteX15" fmla="*/ 3959603 w 5100507"/>
              <a:gd name="connsiteY15" fmla="*/ 2509356 h 3272754"/>
              <a:gd name="connsiteX16" fmla="*/ 4739780 w 5100507"/>
              <a:gd name="connsiteY16" fmla="*/ 2802971 h 3272754"/>
              <a:gd name="connsiteX17" fmla="*/ 5008228 w 5100507"/>
              <a:gd name="connsiteY17" fmla="*/ 2878473 h 3272754"/>
              <a:gd name="connsiteX18" fmla="*/ 5100507 w 5100507"/>
              <a:gd name="connsiteY18" fmla="*/ 2953973 h 3272754"/>
              <a:gd name="connsiteX0" fmla="*/ 0 w 5108896"/>
              <a:gd name="connsiteY0" fmla="*/ 3272754 h 3272754"/>
              <a:gd name="connsiteX1" fmla="*/ 134224 w 5108896"/>
              <a:gd name="connsiteY1" fmla="*/ 2576468 h 3272754"/>
              <a:gd name="connsiteX2" fmla="*/ 226503 w 5108896"/>
              <a:gd name="connsiteY2" fmla="*/ 1938905 h 3272754"/>
              <a:gd name="connsiteX3" fmla="*/ 335560 w 5108896"/>
              <a:gd name="connsiteY3" fmla="*/ 999338 h 3272754"/>
              <a:gd name="connsiteX4" fmla="*/ 478173 w 5108896"/>
              <a:gd name="connsiteY4" fmla="*/ 579888 h 3272754"/>
              <a:gd name="connsiteX5" fmla="*/ 612396 w 5108896"/>
              <a:gd name="connsiteY5" fmla="*/ 303052 h 3272754"/>
              <a:gd name="connsiteX6" fmla="*/ 822121 w 5108896"/>
              <a:gd name="connsiteY6" fmla="*/ 51382 h 3272754"/>
              <a:gd name="connsiteX7" fmla="*/ 973123 w 5108896"/>
              <a:gd name="connsiteY7" fmla="*/ 1048 h 3272754"/>
              <a:gd name="connsiteX8" fmla="*/ 1275127 w 5108896"/>
              <a:gd name="connsiteY8" fmla="*/ 26215 h 3272754"/>
              <a:gd name="connsiteX9" fmla="*/ 1518408 w 5108896"/>
              <a:gd name="connsiteY9" fmla="*/ 126883 h 3272754"/>
              <a:gd name="connsiteX10" fmla="*/ 1770078 w 5108896"/>
              <a:gd name="connsiteY10" fmla="*/ 286274 h 3272754"/>
              <a:gd name="connsiteX11" fmla="*/ 2080470 w 5108896"/>
              <a:gd name="connsiteY11" fmla="*/ 638611 h 3272754"/>
              <a:gd name="connsiteX12" fmla="*/ 2441196 w 5108896"/>
              <a:gd name="connsiteY12" fmla="*/ 1234229 h 3272754"/>
              <a:gd name="connsiteX13" fmla="*/ 2751590 w 5108896"/>
              <a:gd name="connsiteY13" fmla="*/ 1687235 h 3272754"/>
              <a:gd name="connsiteX14" fmla="*/ 3305263 w 5108896"/>
              <a:gd name="connsiteY14" fmla="*/ 2148630 h 3272754"/>
              <a:gd name="connsiteX15" fmla="*/ 3959603 w 5108896"/>
              <a:gd name="connsiteY15" fmla="*/ 2509356 h 3272754"/>
              <a:gd name="connsiteX16" fmla="*/ 4739780 w 5108896"/>
              <a:gd name="connsiteY16" fmla="*/ 2802971 h 3272754"/>
              <a:gd name="connsiteX17" fmla="*/ 5008228 w 5108896"/>
              <a:gd name="connsiteY17" fmla="*/ 2878473 h 3272754"/>
              <a:gd name="connsiteX18" fmla="*/ 5108896 w 5108896"/>
              <a:gd name="connsiteY18" fmla="*/ 2853305 h 3272754"/>
              <a:gd name="connsiteX0" fmla="*/ 0 w 5108896"/>
              <a:gd name="connsiteY0" fmla="*/ 3272754 h 3272754"/>
              <a:gd name="connsiteX1" fmla="*/ 134224 w 5108896"/>
              <a:gd name="connsiteY1" fmla="*/ 2576468 h 3272754"/>
              <a:gd name="connsiteX2" fmla="*/ 226503 w 5108896"/>
              <a:gd name="connsiteY2" fmla="*/ 1938905 h 3272754"/>
              <a:gd name="connsiteX3" fmla="*/ 335560 w 5108896"/>
              <a:gd name="connsiteY3" fmla="*/ 999338 h 3272754"/>
              <a:gd name="connsiteX4" fmla="*/ 478173 w 5108896"/>
              <a:gd name="connsiteY4" fmla="*/ 579888 h 3272754"/>
              <a:gd name="connsiteX5" fmla="*/ 612396 w 5108896"/>
              <a:gd name="connsiteY5" fmla="*/ 303052 h 3272754"/>
              <a:gd name="connsiteX6" fmla="*/ 822121 w 5108896"/>
              <a:gd name="connsiteY6" fmla="*/ 51382 h 3272754"/>
              <a:gd name="connsiteX7" fmla="*/ 973123 w 5108896"/>
              <a:gd name="connsiteY7" fmla="*/ 1048 h 3272754"/>
              <a:gd name="connsiteX8" fmla="*/ 1275127 w 5108896"/>
              <a:gd name="connsiteY8" fmla="*/ 26215 h 3272754"/>
              <a:gd name="connsiteX9" fmla="*/ 1518408 w 5108896"/>
              <a:gd name="connsiteY9" fmla="*/ 126883 h 3272754"/>
              <a:gd name="connsiteX10" fmla="*/ 1770078 w 5108896"/>
              <a:gd name="connsiteY10" fmla="*/ 286274 h 3272754"/>
              <a:gd name="connsiteX11" fmla="*/ 2080470 w 5108896"/>
              <a:gd name="connsiteY11" fmla="*/ 638611 h 3272754"/>
              <a:gd name="connsiteX12" fmla="*/ 2441196 w 5108896"/>
              <a:gd name="connsiteY12" fmla="*/ 1234229 h 3272754"/>
              <a:gd name="connsiteX13" fmla="*/ 2751590 w 5108896"/>
              <a:gd name="connsiteY13" fmla="*/ 1687235 h 3272754"/>
              <a:gd name="connsiteX14" fmla="*/ 3305263 w 5108896"/>
              <a:gd name="connsiteY14" fmla="*/ 2148630 h 3272754"/>
              <a:gd name="connsiteX15" fmla="*/ 3959603 w 5108896"/>
              <a:gd name="connsiteY15" fmla="*/ 2509356 h 3272754"/>
              <a:gd name="connsiteX16" fmla="*/ 4739780 w 5108896"/>
              <a:gd name="connsiteY16" fmla="*/ 2802971 h 3272754"/>
              <a:gd name="connsiteX17" fmla="*/ 5008228 w 5108896"/>
              <a:gd name="connsiteY17" fmla="*/ 2878473 h 3272754"/>
              <a:gd name="connsiteX18" fmla="*/ 5108896 w 5108896"/>
              <a:gd name="connsiteY18" fmla="*/ 2886861 h 327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8896" h="3272754">
                <a:moveTo>
                  <a:pt x="0" y="3272754"/>
                </a:moveTo>
                <a:cubicBezTo>
                  <a:pt x="48237" y="3035765"/>
                  <a:pt x="96474" y="2798776"/>
                  <a:pt x="134224" y="2576468"/>
                </a:cubicBezTo>
                <a:cubicBezTo>
                  <a:pt x="171974" y="2354160"/>
                  <a:pt x="192947" y="2201760"/>
                  <a:pt x="226503" y="1938905"/>
                </a:cubicBezTo>
                <a:cubicBezTo>
                  <a:pt x="260059" y="1676050"/>
                  <a:pt x="293615" y="1225841"/>
                  <a:pt x="335560" y="999338"/>
                </a:cubicBezTo>
                <a:cubicBezTo>
                  <a:pt x="377505" y="772835"/>
                  <a:pt x="432034" y="695936"/>
                  <a:pt x="478173" y="579888"/>
                </a:cubicBezTo>
                <a:cubicBezTo>
                  <a:pt x="524312" y="463840"/>
                  <a:pt x="555071" y="391136"/>
                  <a:pt x="612396" y="303052"/>
                </a:cubicBezTo>
                <a:cubicBezTo>
                  <a:pt x="669721" y="214968"/>
                  <a:pt x="762000" y="101716"/>
                  <a:pt x="822121" y="51382"/>
                </a:cubicBezTo>
                <a:cubicBezTo>
                  <a:pt x="882242" y="1048"/>
                  <a:pt x="897622" y="5242"/>
                  <a:pt x="973123" y="1048"/>
                </a:cubicBezTo>
                <a:cubicBezTo>
                  <a:pt x="1048624" y="-3146"/>
                  <a:pt x="1184246" y="5242"/>
                  <a:pt x="1275127" y="26215"/>
                </a:cubicBezTo>
                <a:cubicBezTo>
                  <a:pt x="1366008" y="47188"/>
                  <a:pt x="1435916" y="83540"/>
                  <a:pt x="1518408" y="126883"/>
                </a:cubicBezTo>
                <a:cubicBezTo>
                  <a:pt x="1600900" y="170226"/>
                  <a:pt x="1676401" y="200986"/>
                  <a:pt x="1770078" y="286274"/>
                </a:cubicBezTo>
                <a:cubicBezTo>
                  <a:pt x="1863755" y="371562"/>
                  <a:pt x="1968617" y="480619"/>
                  <a:pt x="2080470" y="638611"/>
                </a:cubicBezTo>
                <a:cubicBezTo>
                  <a:pt x="2192323" y="796603"/>
                  <a:pt x="2329343" y="1059458"/>
                  <a:pt x="2441196" y="1234229"/>
                </a:cubicBezTo>
                <a:cubicBezTo>
                  <a:pt x="2553049" y="1409000"/>
                  <a:pt x="2607579" y="1534835"/>
                  <a:pt x="2751590" y="1687235"/>
                </a:cubicBezTo>
                <a:cubicBezTo>
                  <a:pt x="2895601" y="1839635"/>
                  <a:pt x="3103928" y="2011610"/>
                  <a:pt x="3305263" y="2148630"/>
                </a:cubicBezTo>
                <a:cubicBezTo>
                  <a:pt x="3506598" y="2285650"/>
                  <a:pt x="3720517" y="2400299"/>
                  <a:pt x="3959603" y="2509356"/>
                </a:cubicBezTo>
                <a:cubicBezTo>
                  <a:pt x="4198689" y="2618413"/>
                  <a:pt x="4565009" y="2741452"/>
                  <a:pt x="4739780" y="2802971"/>
                </a:cubicBezTo>
                <a:cubicBezTo>
                  <a:pt x="4914551" y="2864491"/>
                  <a:pt x="4946709" y="2864491"/>
                  <a:pt x="5008228" y="2878473"/>
                </a:cubicBezTo>
                <a:cubicBezTo>
                  <a:pt x="5069747" y="2892455"/>
                  <a:pt x="5097711" y="2920417"/>
                  <a:pt x="5108896" y="288686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EF36EE74-E009-4B11-893A-22C7A9C50F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82" y="1987569"/>
            <a:ext cx="5185909" cy="3040637"/>
          </a:xfrm>
          <a:prstGeom prst="rect">
            <a:avLst/>
          </a:prstGeom>
        </p:spPr>
      </p:pic>
      <p:sp>
        <p:nvSpPr>
          <p:cNvPr id="25" name="Freeform 2">
            <a:extLst>
              <a:ext uri="{FF2B5EF4-FFF2-40B4-BE49-F238E27FC236}">
                <a16:creationId xmlns:a16="http://schemas.microsoft.com/office/drawing/2014/main" id="{D8408DE7-132F-4366-8666-FA6AAB7AAF46}"/>
              </a:ext>
            </a:extLst>
          </p:cNvPr>
          <p:cNvSpPr/>
          <p:nvPr/>
        </p:nvSpPr>
        <p:spPr>
          <a:xfrm>
            <a:off x="2776980" y="1998709"/>
            <a:ext cx="2644805" cy="1273629"/>
          </a:xfrm>
          <a:custGeom>
            <a:avLst/>
            <a:gdLst>
              <a:gd name="connsiteX0" fmla="*/ 114300 w 2628900"/>
              <a:gd name="connsiteY0" fmla="*/ 0 h 1322615"/>
              <a:gd name="connsiteX1" fmla="*/ 2628900 w 2628900"/>
              <a:gd name="connsiteY1" fmla="*/ 16329 h 1322615"/>
              <a:gd name="connsiteX2" fmla="*/ 2628900 w 2628900"/>
              <a:gd name="connsiteY2" fmla="*/ 1289957 h 1322615"/>
              <a:gd name="connsiteX3" fmla="*/ 2253343 w 2628900"/>
              <a:gd name="connsiteY3" fmla="*/ 1322615 h 1322615"/>
              <a:gd name="connsiteX4" fmla="*/ 0 w 2628900"/>
              <a:gd name="connsiteY4" fmla="*/ 930729 h 1322615"/>
              <a:gd name="connsiteX5" fmla="*/ 114300 w 2628900"/>
              <a:gd name="connsiteY5" fmla="*/ 0 h 132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8900" h="1322615">
                <a:moveTo>
                  <a:pt x="114300" y="0"/>
                </a:moveTo>
                <a:lnTo>
                  <a:pt x="2628900" y="16329"/>
                </a:lnTo>
                <a:lnTo>
                  <a:pt x="2628900" y="1289957"/>
                </a:lnTo>
                <a:lnTo>
                  <a:pt x="2253343" y="1322615"/>
                </a:lnTo>
                <a:lnTo>
                  <a:pt x="0" y="930729"/>
                </a:lnTo>
                <a:lnTo>
                  <a:pt x="11430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1E8471EC-277A-4B93-9A2E-5EF48235B6DE}"/>
              </a:ext>
            </a:extLst>
          </p:cNvPr>
          <p:cNvCxnSpPr>
            <a:cxnSpLocks/>
          </p:cNvCxnSpPr>
          <p:nvPr/>
        </p:nvCxnSpPr>
        <p:spPr>
          <a:xfrm flipV="1">
            <a:off x="8362834" y="3070371"/>
            <a:ext cx="604997" cy="152949"/>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7E70910D-2CD8-4336-BEAA-2AFA29728ED6}"/>
              </a:ext>
            </a:extLst>
          </p:cNvPr>
          <p:cNvPicPr>
            <a:picLocks noChangeAspect="1"/>
          </p:cNvPicPr>
          <p:nvPr/>
        </p:nvPicPr>
        <p:blipFill>
          <a:blip r:embed="rId7"/>
          <a:stretch>
            <a:fillRect/>
          </a:stretch>
        </p:blipFill>
        <p:spPr>
          <a:xfrm>
            <a:off x="10058400" y="-1"/>
            <a:ext cx="2133600" cy="1419225"/>
          </a:xfrm>
          <a:prstGeom prst="rect">
            <a:avLst/>
          </a:prstGeom>
        </p:spPr>
      </p:pic>
      <p:pic>
        <p:nvPicPr>
          <p:cNvPr id="31" name="Picture 30">
            <a:extLst>
              <a:ext uri="{FF2B5EF4-FFF2-40B4-BE49-F238E27FC236}">
                <a16:creationId xmlns:a16="http://schemas.microsoft.com/office/drawing/2014/main" id="{7CCDD7CC-73FF-42D5-B5E4-AA2B19D4FAB0}"/>
              </a:ext>
            </a:extLst>
          </p:cNvPr>
          <p:cNvPicPr>
            <a:picLocks noChangeAspect="1"/>
          </p:cNvPicPr>
          <p:nvPr/>
        </p:nvPicPr>
        <p:blipFill>
          <a:blip r:embed="rId8"/>
          <a:stretch>
            <a:fillRect/>
          </a:stretch>
        </p:blipFill>
        <p:spPr>
          <a:xfrm>
            <a:off x="10251440" y="6199040"/>
            <a:ext cx="1940560" cy="658960"/>
          </a:xfrm>
          <a:prstGeom prst="rect">
            <a:avLst/>
          </a:prstGeom>
        </p:spPr>
      </p:pic>
      <p:sp>
        <p:nvSpPr>
          <p:cNvPr id="32" name="Title 1">
            <a:extLst>
              <a:ext uri="{FF2B5EF4-FFF2-40B4-BE49-F238E27FC236}">
                <a16:creationId xmlns:a16="http://schemas.microsoft.com/office/drawing/2014/main" id="{A343D45D-BD5F-4C7F-96C3-123B8E377FAD}"/>
              </a:ext>
            </a:extLst>
          </p:cNvPr>
          <p:cNvSpPr txBox="1">
            <a:spLocks/>
          </p:cNvSpPr>
          <p:nvPr/>
        </p:nvSpPr>
        <p:spPr>
          <a:xfrm>
            <a:off x="486619" y="216039"/>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pic>
        <p:nvPicPr>
          <p:cNvPr id="33" name="Picture 32">
            <a:extLst>
              <a:ext uri="{FF2B5EF4-FFF2-40B4-BE49-F238E27FC236}">
                <a16:creationId xmlns:a16="http://schemas.microsoft.com/office/drawing/2014/main" id="{2A848B50-8DF9-4508-9C01-A3CA65D36F93}"/>
              </a:ext>
            </a:extLst>
          </p:cNvPr>
          <p:cNvPicPr>
            <a:picLocks noChangeAspect="1"/>
          </p:cNvPicPr>
          <p:nvPr/>
        </p:nvPicPr>
        <p:blipFill>
          <a:blip r:embed="rId9"/>
          <a:stretch>
            <a:fillRect/>
          </a:stretch>
        </p:blipFill>
        <p:spPr>
          <a:xfrm>
            <a:off x="9541219" y="8363"/>
            <a:ext cx="2646857" cy="1320570"/>
          </a:xfrm>
          <a:prstGeom prst="rect">
            <a:avLst/>
          </a:prstGeom>
        </p:spPr>
      </p:pic>
    </p:spTree>
    <p:extLst>
      <p:ext uri="{BB962C8B-B14F-4D97-AF65-F5344CB8AC3E}">
        <p14:creationId xmlns:p14="http://schemas.microsoft.com/office/powerpoint/2010/main" val="633827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490305" y="905321"/>
            <a:ext cx="7375228" cy="5126511"/>
            <a:chOff x="410090" y="905321"/>
            <a:chExt cx="7375228" cy="5126511"/>
          </a:xfrm>
        </p:grpSpPr>
        <p:sp>
          <p:nvSpPr>
            <p:cNvPr id="11" name="Text Placeholder 1"/>
            <p:cNvSpPr txBox="1">
              <a:spLocks/>
            </p:cNvSpPr>
            <p:nvPr/>
          </p:nvSpPr>
          <p:spPr>
            <a:xfrm>
              <a:off x="410090" y="905321"/>
              <a:ext cx="7375228" cy="827226"/>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GB" sz="3600" dirty="0">
                  <a:solidFill>
                    <a:prstClr val="black"/>
                  </a:solidFill>
                </a:rPr>
                <a:t>Fire Modelling – Exposed timber</a:t>
              </a:r>
            </a:p>
          </p:txBody>
        </p:sp>
        <p:sp>
          <p:nvSpPr>
            <p:cNvPr id="12" name="Text Placeholder 1"/>
            <p:cNvSpPr txBox="1">
              <a:spLocks/>
            </p:cNvSpPr>
            <p:nvPr/>
          </p:nvSpPr>
          <p:spPr>
            <a:xfrm>
              <a:off x="410090" y="1953250"/>
              <a:ext cx="4648945" cy="4078582"/>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lnSpc>
                  <a:spcPct val="100000"/>
                </a:lnSpc>
                <a:spcAft>
                  <a:spcPts val="600"/>
                </a:spcAft>
              </a:pPr>
              <a:endParaRPr lang="en-GB" dirty="0">
                <a:solidFill>
                  <a:prstClr val="black"/>
                </a:solidFill>
              </a:endParaRPr>
            </a:p>
          </p:txBody>
        </p:sp>
      </p:grpSp>
      <p:sp>
        <p:nvSpPr>
          <p:cNvPr id="20" name="TextBox 19"/>
          <p:cNvSpPr txBox="1"/>
          <p:nvPr/>
        </p:nvSpPr>
        <p:spPr>
          <a:xfrm>
            <a:off x="5153304" y="1767414"/>
            <a:ext cx="745325" cy="220155"/>
          </a:xfrm>
          <a:prstGeom prst="rect">
            <a:avLst/>
          </a:prstGeom>
          <a:solidFill>
            <a:schemeClr val="bg1"/>
          </a:solidFill>
        </p:spPr>
        <p:txBody>
          <a:bodyPr wrap="square" rtlCol="0">
            <a:spAutoFit/>
          </a:bodyPr>
          <a:lstStyle/>
          <a:p>
            <a:endParaRPr lang="en-US" dirty="0"/>
          </a:p>
        </p:txBody>
      </p:sp>
      <p:sp>
        <p:nvSpPr>
          <p:cNvPr id="22" name="TextBox 21"/>
          <p:cNvSpPr txBox="1"/>
          <p:nvPr/>
        </p:nvSpPr>
        <p:spPr>
          <a:xfrm>
            <a:off x="1894941" y="5177029"/>
            <a:ext cx="2494129" cy="400110"/>
          </a:xfrm>
          <a:prstGeom prst="rect">
            <a:avLst/>
          </a:prstGeom>
          <a:noFill/>
        </p:spPr>
        <p:txBody>
          <a:bodyPr wrap="square" rtlCol="0">
            <a:spAutoFit/>
          </a:bodyPr>
          <a:lstStyle/>
          <a:p>
            <a:r>
              <a:rPr lang="en-US" sz="2000" b="1" dirty="0"/>
              <a:t>Fuel load 1100MJ/m</a:t>
            </a:r>
            <a:r>
              <a:rPr lang="en-US" sz="2000" b="1" baseline="30000" dirty="0"/>
              <a:t>2</a:t>
            </a:r>
          </a:p>
        </p:txBody>
      </p:sp>
      <p:grpSp>
        <p:nvGrpSpPr>
          <p:cNvPr id="15" name="Group 14">
            <a:extLst>
              <a:ext uri="{FF2B5EF4-FFF2-40B4-BE49-F238E27FC236}">
                <a16:creationId xmlns:a16="http://schemas.microsoft.com/office/drawing/2014/main" id="{8E8D6056-1075-4DD1-83E9-74A505FCCE20}"/>
              </a:ext>
            </a:extLst>
          </p:cNvPr>
          <p:cNvGrpSpPr/>
          <p:nvPr/>
        </p:nvGrpSpPr>
        <p:grpSpPr>
          <a:xfrm>
            <a:off x="490305" y="453292"/>
            <a:ext cx="5734035" cy="5578540"/>
            <a:chOff x="410090" y="453292"/>
            <a:chExt cx="5734035" cy="5578540"/>
          </a:xfrm>
        </p:grpSpPr>
        <p:sp>
          <p:nvSpPr>
            <p:cNvPr id="16" name="Text Placeholder 1">
              <a:extLst>
                <a:ext uri="{FF2B5EF4-FFF2-40B4-BE49-F238E27FC236}">
                  <a16:creationId xmlns:a16="http://schemas.microsoft.com/office/drawing/2014/main" id="{738940C2-90B6-47AC-ACD2-49F3A985DC54}"/>
                </a:ext>
              </a:extLst>
            </p:cNvPr>
            <p:cNvSpPr txBox="1">
              <a:spLocks/>
            </p:cNvSpPr>
            <p:nvPr/>
          </p:nvSpPr>
          <p:spPr>
            <a:xfrm>
              <a:off x="410090" y="453292"/>
              <a:ext cx="5734035" cy="827226"/>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endParaRPr lang="en-GB" sz="3600" dirty="0">
                <a:solidFill>
                  <a:prstClr val="black"/>
                </a:solidFill>
              </a:endParaRPr>
            </a:p>
          </p:txBody>
        </p:sp>
        <p:sp>
          <p:nvSpPr>
            <p:cNvPr id="17" name="Text Placeholder 1">
              <a:extLst>
                <a:ext uri="{FF2B5EF4-FFF2-40B4-BE49-F238E27FC236}">
                  <a16:creationId xmlns:a16="http://schemas.microsoft.com/office/drawing/2014/main" id="{DF30F638-119A-464C-A35A-579A357C23A4}"/>
                </a:ext>
              </a:extLst>
            </p:cNvPr>
            <p:cNvSpPr txBox="1">
              <a:spLocks/>
            </p:cNvSpPr>
            <p:nvPr/>
          </p:nvSpPr>
          <p:spPr>
            <a:xfrm>
              <a:off x="410090" y="1953250"/>
              <a:ext cx="4648945" cy="4078582"/>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lnSpc>
                  <a:spcPct val="100000"/>
                </a:lnSpc>
                <a:spcAft>
                  <a:spcPts val="600"/>
                </a:spcAft>
              </a:pPr>
              <a:endParaRPr lang="en-GB" dirty="0">
                <a:solidFill>
                  <a:prstClr val="black"/>
                </a:solidFill>
              </a:endParaRPr>
            </a:p>
          </p:txBody>
        </p:sp>
      </p:grpSp>
      <p:pic>
        <p:nvPicPr>
          <p:cNvPr id="18" name="Picture 17">
            <a:extLst>
              <a:ext uri="{FF2B5EF4-FFF2-40B4-BE49-F238E27FC236}">
                <a16:creationId xmlns:a16="http://schemas.microsoft.com/office/drawing/2014/main" id="{B5269567-6E5D-4056-913F-E4B93641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375" y="6261017"/>
            <a:ext cx="936000" cy="282963"/>
          </a:xfrm>
          <a:prstGeom prst="rect">
            <a:avLst/>
          </a:prstGeom>
        </p:spPr>
      </p:pic>
      <p:pic>
        <p:nvPicPr>
          <p:cNvPr id="19" name="Picture 18">
            <a:extLst>
              <a:ext uri="{FF2B5EF4-FFF2-40B4-BE49-F238E27FC236}">
                <a16:creationId xmlns:a16="http://schemas.microsoft.com/office/drawing/2014/main" id="{741209AB-BF1B-4CBC-9214-B14F67388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375" y="6261016"/>
            <a:ext cx="936000" cy="282963"/>
          </a:xfrm>
          <a:prstGeom prst="rect">
            <a:avLst/>
          </a:prstGeom>
        </p:spPr>
      </p:pic>
      <p:sp>
        <p:nvSpPr>
          <p:cNvPr id="23" name="Rectangle 22">
            <a:extLst>
              <a:ext uri="{FF2B5EF4-FFF2-40B4-BE49-F238E27FC236}">
                <a16:creationId xmlns:a16="http://schemas.microsoft.com/office/drawing/2014/main" id="{6807E542-566F-4473-89EC-1DA38EB8FA12}"/>
              </a:ext>
            </a:extLst>
          </p:cNvPr>
          <p:cNvSpPr/>
          <p:nvPr/>
        </p:nvSpPr>
        <p:spPr>
          <a:xfrm>
            <a:off x="10681837" y="6159401"/>
            <a:ext cx="1409075" cy="384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0B199412-A850-47EB-A2F3-21D75F7CE6BC}"/>
              </a:ext>
            </a:extLst>
          </p:cNvPr>
          <p:cNvPicPr>
            <a:picLocks noChangeAspect="1"/>
          </p:cNvPicPr>
          <p:nvPr/>
        </p:nvPicPr>
        <p:blipFill>
          <a:blip r:embed="rId5"/>
          <a:stretch>
            <a:fillRect/>
          </a:stretch>
        </p:blipFill>
        <p:spPr>
          <a:xfrm>
            <a:off x="5393927" y="1448049"/>
            <a:ext cx="6624961" cy="4711352"/>
          </a:xfrm>
          <a:prstGeom prst="rect">
            <a:avLst/>
          </a:prstGeom>
        </p:spPr>
      </p:pic>
      <p:sp>
        <p:nvSpPr>
          <p:cNvPr id="28" name="Freeform: Shape 27">
            <a:extLst>
              <a:ext uri="{FF2B5EF4-FFF2-40B4-BE49-F238E27FC236}">
                <a16:creationId xmlns:a16="http://schemas.microsoft.com/office/drawing/2014/main" id="{373E147E-F46A-4C46-A256-BBB15C441770}"/>
              </a:ext>
            </a:extLst>
          </p:cNvPr>
          <p:cNvSpPr/>
          <p:nvPr/>
        </p:nvSpPr>
        <p:spPr>
          <a:xfrm>
            <a:off x="6690694" y="2153322"/>
            <a:ext cx="5163681" cy="3089353"/>
          </a:xfrm>
          <a:custGeom>
            <a:avLst/>
            <a:gdLst>
              <a:gd name="connsiteX0" fmla="*/ 0 w 5290712"/>
              <a:gd name="connsiteY0" fmla="*/ 3644909 h 3644909"/>
              <a:gd name="connsiteX1" fmla="*/ 169682 w 5290712"/>
              <a:gd name="connsiteY1" fmla="*/ 2664521 h 3644909"/>
              <a:gd name="connsiteX2" fmla="*/ 433633 w 5290712"/>
              <a:gd name="connsiteY2" fmla="*/ 2108340 h 3644909"/>
              <a:gd name="connsiteX3" fmla="*/ 669303 w 5290712"/>
              <a:gd name="connsiteY3" fmla="*/ 1712414 h 3644909"/>
              <a:gd name="connsiteX4" fmla="*/ 1329179 w 5290712"/>
              <a:gd name="connsiteY4" fmla="*/ 1109098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433633 w 5290712"/>
              <a:gd name="connsiteY2" fmla="*/ 2108340 h 3644909"/>
              <a:gd name="connsiteX3" fmla="*/ 659877 w 5290712"/>
              <a:gd name="connsiteY3" fmla="*/ 1410756 h 3644909"/>
              <a:gd name="connsiteX4" fmla="*/ 1329179 w 5290712"/>
              <a:gd name="connsiteY4" fmla="*/ 1109098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433633 w 5290712"/>
              <a:gd name="connsiteY2" fmla="*/ 2108340 h 3644909"/>
              <a:gd name="connsiteX3" fmla="*/ 659877 w 5290712"/>
              <a:gd name="connsiteY3" fmla="*/ 1410756 h 3644909"/>
              <a:gd name="connsiteX4" fmla="*/ 1319752 w 5290712"/>
              <a:gd name="connsiteY4" fmla="*/ 1005403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319752 w 5290712"/>
              <a:gd name="connsiteY4" fmla="*/ 1005403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430368 h 3644909"/>
              <a:gd name="connsiteX6" fmla="*/ 3384222 w 5290712"/>
              <a:gd name="connsiteY6" fmla="*/ 675466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722599 h 3644909"/>
              <a:gd name="connsiteX6" fmla="*/ 3384222 w 5290712"/>
              <a:gd name="connsiteY6" fmla="*/ 675466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67810"/>
              <a:gd name="connsiteY0" fmla="*/ 3678252 h 3678252"/>
              <a:gd name="connsiteX1" fmla="*/ 169682 w 5267810"/>
              <a:gd name="connsiteY1" fmla="*/ 2697864 h 3678252"/>
              <a:gd name="connsiteX2" fmla="*/ 358218 w 5267810"/>
              <a:gd name="connsiteY2" fmla="*/ 1990854 h 3678252"/>
              <a:gd name="connsiteX3" fmla="*/ 659877 w 5267810"/>
              <a:gd name="connsiteY3" fmla="*/ 1444099 h 3678252"/>
              <a:gd name="connsiteX4" fmla="*/ 1272618 w 5267810"/>
              <a:gd name="connsiteY4" fmla="*/ 1001038 h 3678252"/>
              <a:gd name="connsiteX5" fmla="*/ 2450969 w 5267810"/>
              <a:gd name="connsiteY5" fmla="*/ 755942 h 3678252"/>
              <a:gd name="connsiteX6" fmla="*/ 3384222 w 5267810"/>
              <a:gd name="connsiteY6" fmla="*/ 708809 h 3678252"/>
              <a:gd name="connsiteX7" fmla="*/ 4091233 w 5267810"/>
              <a:gd name="connsiteY7" fmla="*/ 605114 h 3678252"/>
              <a:gd name="connsiteX8" fmla="*/ 5156462 w 5267810"/>
              <a:gd name="connsiteY8" fmla="*/ 39505 h 3678252"/>
              <a:gd name="connsiteX9" fmla="*/ 5156462 w 5267810"/>
              <a:gd name="connsiteY9" fmla="*/ 58359 h 3678252"/>
              <a:gd name="connsiteX0" fmla="*/ 0 w 5258886"/>
              <a:gd name="connsiteY0" fmla="*/ 3638811 h 3638811"/>
              <a:gd name="connsiteX1" fmla="*/ 169682 w 5258886"/>
              <a:gd name="connsiteY1" fmla="*/ 2658423 h 3638811"/>
              <a:gd name="connsiteX2" fmla="*/ 358218 w 5258886"/>
              <a:gd name="connsiteY2" fmla="*/ 1951413 h 3638811"/>
              <a:gd name="connsiteX3" fmla="*/ 659877 w 5258886"/>
              <a:gd name="connsiteY3" fmla="*/ 1404658 h 3638811"/>
              <a:gd name="connsiteX4" fmla="*/ 1272618 w 5258886"/>
              <a:gd name="connsiteY4" fmla="*/ 961597 h 3638811"/>
              <a:gd name="connsiteX5" fmla="*/ 2450969 w 5258886"/>
              <a:gd name="connsiteY5" fmla="*/ 716501 h 3638811"/>
              <a:gd name="connsiteX6" fmla="*/ 3384222 w 5258886"/>
              <a:gd name="connsiteY6" fmla="*/ 669368 h 3638811"/>
              <a:gd name="connsiteX7" fmla="*/ 4091233 w 5258886"/>
              <a:gd name="connsiteY7" fmla="*/ 565673 h 3638811"/>
              <a:gd name="connsiteX8" fmla="*/ 5156462 w 5258886"/>
              <a:gd name="connsiteY8" fmla="*/ 64 h 3638811"/>
              <a:gd name="connsiteX9" fmla="*/ 5137609 w 5258886"/>
              <a:gd name="connsiteY9" fmla="*/ 603380 h 3638811"/>
              <a:gd name="connsiteX0" fmla="*/ 0 w 5163681"/>
              <a:gd name="connsiteY0" fmla="*/ 3077212 h 3077212"/>
              <a:gd name="connsiteX1" fmla="*/ 169682 w 5163681"/>
              <a:gd name="connsiteY1" fmla="*/ 2096824 h 3077212"/>
              <a:gd name="connsiteX2" fmla="*/ 358218 w 5163681"/>
              <a:gd name="connsiteY2" fmla="*/ 1389814 h 3077212"/>
              <a:gd name="connsiteX3" fmla="*/ 659877 w 5163681"/>
              <a:gd name="connsiteY3" fmla="*/ 843059 h 3077212"/>
              <a:gd name="connsiteX4" fmla="*/ 1272618 w 5163681"/>
              <a:gd name="connsiteY4" fmla="*/ 399998 h 3077212"/>
              <a:gd name="connsiteX5" fmla="*/ 2450969 w 5163681"/>
              <a:gd name="connsiteY5" fmla="*/ 154902 h 3077212"/>
              <a:gd name="connsiteX6" fmla="*/ 3384222 w 5163681"/>
              <a:gd name="connsiteY6" fmla="*/ 107769 h 3077212"/>
              <a:gd name="connsiteX7" fmla="*/ 4091233 w 5163681"/>
              <a:gd name="connsiteY7" fmla="*/ 4074 h 3077212"/>
              <a:gd name="connsiteX8" fmla="*/ 4779390 w 5163681"/>
              <a:gd name="connsiteY8" fmla="*/ 22927 h 3077212"/>
              <a:gd name="connsiteX9" fmla="*/ 5137609 w 5163681"/>
              <a:gd name="connsiteY9" fmla="*/ 41781 h 3077212"/>
              <a:gd name="connsiteX0" fmla="*/ 0 w 5163681"/>
              <a:gd name="connsiteY0" fmla="*/ 3086581 h 3086581"/>
              <a:gd name="connsiteX1" fmla="*/ 169682 w 5163681"/>
              <a:gd name="connsiteY1" fmla="*/ 2106193 h 3086581"/>
              <a:gd name="connsiteX2" fmla="*/ 358218 w 5163681"/>
              <a:gd name="connsiteY2" fmla="*/ 1399183 h 3086581"/>
              <a:gd name="connsiteX3" fmla="*/ 659877 w 5163681"/>
              <a:gd name="connsiteY3" fmla="*/ 852428 h 3086581"/>
              <a:gd name="connsiteX4" fmla="*/ 1272618 w 5163681"/>
              <a:gd name="connsiteY4" fmla="*/ 409367 h 3086581"/>
              <a:gd name="connsiteX5" fmla="*/ 2450969 w 5163681"/>
              <a:gd name="connsiteY5" fmla="*/ 164271 h 3086581"/>
              <a:gd name="connsiteX6" fmla="*/ 3384222 w 5163681"/>
              <a:gd name="connsiteY6" fmla="*/ 117138 h 3086581"/>
              <a:gd name="connsiteX7" fmla="*/ 4091233 w 5163681"/>
              <a:gd name="connsiteY7" fmla="*/ 13443 h 3086581"/>
              <a:gd name="connsiteX8" fmla="*/ 4779390 w 5163681"/>
              <a:gd name="connsiteY8" fmla="*/ 32296 h 3086581"/>
              <a:gd name="connsiteX9" fmla="*/ 5137609 w 5163681"/>
              <a:gd name="connsiteY9" fmla="*/ 4016 h 3086581"/>
              <a:gd name="connsiteX0" fmla="*/ 0 w 5163681"/>
              <a:gd name="connsiteY0" fmla="*/ 3088605 h 3088605"/>
              <a:gd name="connsiteX1" fmla="*/ 169682 w 5163681"/>
              <a:gd name="connsiteY1" fmla="*/ 2108217 h 3088605"/>
              <a:gd name="connsiteX2" fmla="*/ 358218 w 5163681"/>
              <a:gd name="connsiteY2" fmla="*/ 1401207 h 3088605"/>
              <a:gd name="connsiteX3" fmla="*/ 659877 w 5163681"/>
              <a:gd name="connsiteY3" fmla="*/ 854452 h 3088605"/>
              <a:gd name="connsiteX4" fmla="*/ 1272618 w 5163681"/>
              <a:gd name="connsiteY4" fmla="*/ 411391 h 3088605"/>
              <a:gd name="connsiteX5" fmla="*/ 2450969 w 5163681"/>
              <a:gd name="connsiteY5" fmla="*/ 166295 h 3088605"/>
              <a:gd name="connsiteX6" fmla="*/ 3384222 w 5163681"/>
              <a:gd name="connsiteY6" fmla="*/ 119162 h 3088605"/>
              <a:gd name="connsiteX7" fmla="*/ 4091233 w 5163681"/>
              <a:gd name="connsiteY7" fmla="*/ 15467 h 3088605"/>
              <a:gd name="connsiteX8" fmla="*/ 4779390 w 5163681"/>
              <a:gd name="connsiteY8" fmla="*/ 15466 h 3088605"/>
              <a:gd name="connsiteX9" fmla="*/ 5137609 w 5163681"/>
              <a:gd name="connsiteY9" fmla="*/ 6040 h 3088605"/>
              <a:gd name="connsiteX0" fmla="*/ 0 w 5163681"/>
              <a:gd name="connsiteY0" fmla="*/ 3089353 h 3089353"/>
              <a:gd name="connsiteX1" fmla="*/ 169682 w 5163681"/>
              <a:gd name="connsiteY1" fmla="*/ 2108965 h 3089353"/>
              <a:gd name="connsiteX2" fmla="*/ 358218 w 5163681"/>
              <a:gd name="connsiteY2" fmla="*/ 1401955 h 3089353"/>
              <a:gd name="connsiteX3" fmla="*/ 659877 w 5163681"/>
              <a:gd name="connsiteY3" fmla="*/ 855200 h 3089353"/>
              <a:gd name="connsiteX4" fmla="*/ 1272618 w 5163681"/>
              <a:gd name="connsiteY4" fmla="*/ 412139 h 3089353"/>
              <a:gd name="connsiteX5" fmla="*/ 2450969 w 5163681"/>
              <a:gd name="connsiteY5" fmla="*/ 167043 h 3089353"/>
              <a:gd name="connsiteX6" fmla="*/ 3384222 w 5163681"/>
              <a:gd name="connsiteY6" fmla="*/ 119910 h 3089353"/>
              <a:gd name="connsiteX7" fmla="*/ 4091233 w 5163681"/>
              <a:gd name="connsiteY7" fmla="*/ 44496 h 3089353"/>
              <a:gd name="connsiteX8" fmla="*/ 4779390 w 5163681"/>
              <a:gd name="connsiteY8" fmla="*/ 16214 h 3089353"/>
              <a:gd name="connsiteX9" fmla="*/ 5137609 w 5163681"/>
              <a:gd name="connsiteY9" fmla="*/ 6788 h 3089353"/>
              <a:gd name="connsiteX0" fmla="*/ 0 w 5163681"/>
              <a:gd name="connsiteY0" fmla="*/ 3089353 h 3089353"/>
              <a:gd name="connsiteX1" fmla="*/ 169682 w 5163681"/>
              <a:gd name="connsiteY1" fmla="*/ 2108965 h 3089353"/>
              <a:gd name="connsiteX2" fmla="*/ 358218 w 5163681"/>
              <a:gd name="connsiteY2" fmla="*/ 1401955 h 3089353"/>
              <a:gd name="connsiteX3" fmla="*/ 659877 w 5163681"/>
              <a:gd name="connsiteY3" fmla="*/ 855200 h 3089353"/>
              <a:gd name="connsiteX4" fmla="*/ 1272618 w 5163681"/>
              <a:gd name="connsiteY4" fmla="*/ 412139 h 3089353"/>
              <a:gd name="connsiteX5" fmla="*/ 2450969 w 5163681"/>
              <a:gd name="connsiteY5" fmla="*/ 167043 h 3089353"/>
              <a:gd name="connsiteX6" fmla="*/ 3365368 w 5163681"/>
              <a:gd name="connsiteY6" fmla="*/ 91630 h 3089353"/>
              <a:gd name="connsiteX7" fmla="*/ 4091233 w 5163681"/>
              <a:gd name="connsiteY7" fmla="*/ 44496 h 3089353"/>
              <a:gd name="connsiteX8" fmla="*/ 4779390 w 5163681"/>
              <a:gd name="connsiteY8" fmla="*/ 16214 h 3089353"/>
              <a:gd name="connsiteX9" fmla="*/ 5137609 w 5163681"/>
              <a:gd name="connsiteY9" fmla="*/ 6788 h 30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3681" h="3089353">
                <a:moveTo>
                  <a:pt x="0" y="3089353"/>
                </a:moveTo>
                <a:cubicBezTo>
                  <a:pt x="48705" y="2727206"/>
                  <a:pt x="109979" y="2390198"/>
                  <a:pt x="169682" y="2108965"/>
                </a:cubicBezTo>
                <a:cubicBezTo>
                  <a:pt x="229385" y="1827732"/>
                  <a:pt x="276519" y="1610916"/>
                  <a:pt x="358218" y="1401955"/>
                </a:cubicBezTo>
                <a:cubicBezTo>
                  <a:pt x="439917" y="1192994"/>
                  <a:pt x="507477" y="1020169"/>
                  <a:pt x="659877" y="855200"/>
                </a:cubicBezTo>
                <a:cubicBezTo>
                  <a:pt x="812277" y="690231"/>
                  <a:pt x="974103" y="526832"/>
                  <a:pt x="1272618" y="412139"/>
                </a:cubicBezTo>
                <a:cubicBezTo>
                  <a:pt x="1571133" y="297446"/>
                  <a:pt x="2102177" y="220461"/>
                  <a:pt x="2450969" y="167043"/>
                </a:cubicBezTo>
                <a:cubicBezTo>
                  <a:pt x="2799761" y="113625"/>
                  <a:pt x="3091991" y="112055"/>
                  <a:pt x="3365368" y="91630"/>
                </a:cubicBezTo>
                <a:lnTo>
                  <a:pt x="4091233" y="44496"/>
                </a:lnTo>
                <a:cubicBezTo>
                  <a:pt x="4326903" y="31927"/>
                  <a:pt x="4604994" y="22499"/>
                  <a:pt x="4779390" y="16214"/>
                </a:cubicBezTo>
                <a:cubicBezTo>
                  <a:pt x="4953786" y="9929"/>
                  <a:pt x="5253873" y="-10495"/>
                  <a:pt x="5137609" y="6788"/>
                </a:cubicBezTo>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B7DDA8CB-9918-458F-8D38-74AFD041A3AF}"/>
              </a:ext>
            </a:extLst>
          </p:cNvPr>
          <p:cNvSpPr/>
          <p:nvPr/>
        </p:nvSpPr>
        <p:spPr>
          <a:xfrm>
            <a:off x="6668473" y="1987569"/>
            <a:ext cx="5066951" cy="3255106"/>
          </a:xfrm>
          <a:custGeom>
            <a:avLst/>
            <a:gdLst>
              <a:gd name="connsiteX0" fmla="*/ 0 w 5066951"/>
              <a:gd name="connsiteY0" fmla="*/ 3257572 h 3257572"/>
              <a:gd name="connsiteX1" fmla="*/ 134224 w 5066951"/>
              <a:gd name="connsiteY1" fmla="*/ 2561286 h 3257572"/>
              <a:gd name="connsiteX2" fmla="*/ 226503 w 5066951"/>
              <a:gd name="connsiteY2" fmla="*/ 1923723 h 3257572"/>
              <a:gd name="connsiteX3" fmla="*/ 335560 w 5066951"/>
              <a:gd name="connsiteY3" fmla="*/ 984156 h 3257572"/>
              <a:gd name="connsiteX4" fmla="*/ 486562 w 5066951"/>
              <a:gd name="connsiteY4" fmla="*/ 589873 h 3257572"/>
              <a:gd name="connsiteX5" fmla="*/ 654341 w 5066951"/>
              <a:gd name="connsiteY5" fmla="*/ 329815 h 3257572"/>
              <a:gd name="connsiteX6" fmla="*/ 872455 w 5066951"/>
              <a:gd name="connsiteY6" fmla="*/ 36200 h 3257572"/>
              <a:gd name="connsiteX7" fmla="*/ 981512 w 5066951"/>
              <a:gd name="connsiteY7" fmla="*/ 19422 h 3257572"/>
              <a:gd name="connsiteX8" fmla="*/ 1132514 w 5066951"/>
              <a:gd name="connsiteY8" fmla="*/ 170424 h 3257572"/>
              <a:gd name="connsiteX9" fmla="*/ 1191237 w 5066951"/>
              <a:gd name="connsiteY9" fmla="*/ 279481 h 3257572"/>
              <a:gd name="connsiteX10" fmla="*/ 1258349 w 5066951"/>
              <a:gd name="connsiteY10" fmla="*/ 497594 h 3257572"/>
              <a:gd name="connsiteX11" fmla="*/ 1417740 w 5066951"/>
              <a:gd name="connsiteY11" fmla="*/ 824765 h 3257572"/>
              <a:gd name="connsiteX12" fmla="*/ 1736521 w 5066951"/>
              <a:gd name="connsiteY12" fmla="*/ 1546218 h 3257572"/>
              <a:gd name="connsiteX13" fmla="*/ 2248250 w 5066951"/>
              <a:gd name="connsiteY13" fmla="*/ 1948890 h 3257572"/>
              <a:gd name="connsiteX14" fmla="*/ 3011648 w 5066951"/>
              <a:gd name="connsiteY14" fmla="*/ 2309616 h 3257572"/>
              <a:gd name="connsiteX15" fmla="*/ 3850547 w 5066951"/>
              <a:gd name="connsiteY15" fmla="*/ 2636787 h 3257572"/>
              <a:gd name="connsiteX16" fmla="*/ 4647501 w 5066951"/>
              <a:gd name="connsiteY16" fmla="*/ 2938791 h 3257572"/>
              <a:gd name="connsiteX17" fmla="*/ 5066951 w 5066951"/>
              <a:gd name="connsiteY17" fmla="*/ 3039459 h 3257572"/>
              <a:gd name="connsiteX18" fmla="*/ 5066951 w 5066951"/>
              <a:gd name="connsiteY18" fmla="*/ 3039459 h 3257572"/>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58349 w 5066951"/>
              <a:gd name="connsiteY10" fmla="*/ 496589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75127 w 5066951"/>
              <a:gd name="connsiteY10" fmla="*/ 488200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72455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78173 w 5066951"/>
              <a:gd name="connsiteY4" fmla="*/ 562240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66951" h="3255106">
                <a:moveTo>
                  <a:pt x="0" y="3255106"/>
                </a:moveTo>
                <a:cubicBezTo>
                  <a:pt x="48237" y="3018117"/>
                  <a:pt x="96474" y="2781128"/>
                  <a:pt x="134224" y="2558820"/>
                </a:cubicBezTo>
                <a:cubicBezTo>
                  <a:pt x="171974" y="2336512"/>
                  <a:pt x="192947" y="2184112"/>
                  <a:pt x="226503" y="1921257"/>
                </a:cubicBezTo>
                <a:cubicBezTo>
                  <a:pt x="260059" y="1658402"/>
                  <a:pt x="293615" y="1208193"/>
                  <a:pt x="335560" y="981690"/>
                </a:cubicBezTo>
                <a:cubicBezTo>
                  <a:pt x="377505" y="755187"/>
                  <a:pt x="432034" y="678288"/>
                  <a:pt x="478173" y="562240"/>
                </a:cubicBezTo>
                <a:cubicBezTo>
                  <a:pt x="524312" y="446192"/>
                  <a:pt x="555071" y="373488"/>
                  <a:pt x="612396" y="285404"/>
                </a:cubicBezTo>
                <a:cubicBezTo>
                  <a:pt x="669721" y="197320"/>
                  <a:pt x="760602" y="78475"/>
                  <a:pt x="822121" y="33734"/>
                </a:cubicBezTo>
                <a:cubicBezTo>
                  <a:pt x="883640" y="-11007"/>
                  <a:pt x="929780" y="-5415"/>
                  <a:pt x="981512" y="16956"/>
                </a:cubicBezTo>
                <a:cubicBezTo>
                  <a:pt x="1033244" y="39327"/>
                  <a:pt x="1097560" y="124615"/>
                  <a:pt x="1132514" y="167958"/>
                </a:cubicBezTo>
                <a:cubicBezTo>
                  <a:pt x="1167468" y="211301"/>
                  <a:pt x="1167468" y="223885"/>
                  <a:pt x="1191237" y="277015"/>
                </a:cubicBezTo>
                <a:cubicBezTo>
                  <a:pt x="1215006" y="330145"/>
                  <a:pt x="1237377" y="395858"/>
                  <a:pt x="1275127" y="486739"/>
                </a:cubicBezTo>
                <a:cubicBezTo>
                  <a:pt x="1312877" y="577620"/>
                  <a:pt x="1340841" y="646130"/>
                  <a:pt x="1417740" y="822299"/>
                </a:cubicBezTo>
                <a:cubicBezTo>
                  <a:pt x="1494639" y="998468"/>
                  <a:pt x="1598103" y="1356398"/>
                  <a:pt x="1736521" y="1543752"/>
                </a:cubicBezTo>
                <a:cubicBezTo>
                  <a:pt x="1874939" y="1731106"/>
                  <a:pt x="2035729" y="1819191"/>
                  <a:pt x="2248250" y="1946424"/>
                </a:cubicBezTo>
                <a:cubicBezTo>
                  <a:pt x="2460771" y="2073657"/>
                  <a:pt x="2744599" y="2192500"/>
                  <a:pt x="3011648" y="2307150"/>
                </a:cubicBezTo>
                <a:cubicBezTo>
                  <a:pt x="3278698" y="2421799"/>
                  <a:pt x="3850547" y="2634321"/>
                  <a:pt x="3850547" y="2634321"/>
                </a:cubicBezTo>
                <a:cubicBezTo>
                  <a:pt x="4123189" y="2739183"/>
                  <a:pt x="4444767" y="2869213"/>
                  <a:pt x="4647501" y="2936325"/>
                </a:cubicBezTo>
                <a:cubicBezTo>
                  <a:pt x="4850235" y="3003437"/>
                  <a:pt x="5066951" y="3036993"/>
                  <a:pt x="5066951" y="3036993"/>
                </a:cubicBezTo>
                <a:lnTo>
                  <a:pt x="5066951" y="3036993"/>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7A12E161-29CF-4600-ACF2-F62565217E77}"/>
              </a:ext>
            </a:extLst>
          </p:cNvPr>
          <p:cNvSpPr/>
          <p:nvPr/>
        </p:nvSpPr>
        <p:spPr>
          <a:xfrm>
            <a:off x="6668473" y="1945705"/>
            <a:ext cx="5092117" cy="3296970"/>
          </a:xfrm>
          <a:custGeom>
            <a:avLst/>
            <a:gdLst>
              <a:gd name="connsiteX0" fmla="*/ 0 w 5066951"/>
              <a:gd name="connsiteY0" fmla="*/ 3257572 h 3257572"/>
              <a:gd name="connsiteX1" fmla="*/ 134224 w 5066951"/>
              <a:gd name="connsiteY1" fmla="*/ 2561286 h 3257572"/>
              <a:gd name="connsiteX2" fmla="*/ 226503 w 5066951"/>
              <a:gd name="connsiteY2" fmla="*/ 1923723 h 3257572"/>
              <a:gd name="connsiteX3" fmla="*/ 335560 w 5066951"/>
              <a:gd name="connsiteY3" fmla="*/ 984156 h 3257572"/>
              <a:gd name="connsiteX4" fmla="*/ 486562 w 5066951"/>
              <a:gd name="connsiteY4" fmla="*/ 589873 h 3257572"/>
              <a:gd name="connsiteX5" fmla="*/ 654341 w 5066951"/>
              <a:gd name="connsiteY5" fmla="*/ 329815 h 3257572"/>
              <a:gd name="connsiteX6" fmla="*/ 872455 w 5066951"/>
              <a:gd name="connsiteY6" fmla="*/ 36200 h 3257572"/>
              <a:gd name="connsiteX7" fmla="*/ 981512 w 5066951"/>
              <a:gd name="connsiteY7" fmla="*/ 19422 h 3257572"/>
              <a:gd name="connsiteX8" fmla="*/ 1132514 w 5066951"/>
              <a:gd name="connsiteY8" fmla="*/ 170424 h 3257572"/>
              <a:gd name="connsiteX9" fmla="*/ 1191237 w 5066951"/>
              <a:gd name="connsiteY9" fmla="*/ 279481 h 3257572"/>
              <a:gd name="connsiteX10" fmla="*/ 1258349 w 5066951"/>
              <a:gd name="connsiteY10" fmla="*/ 497594 h 3257572"/>
              <a:gd name="connsiteX11" fmla="*/ 1417740 w 5066951"/>
              <a:gd name="connsiteY11" fmla="*/ 824765 h 3257572"/>
              <a:gd name="connsiteX12" fmla="*/ 1736521 w 5066951"/>
              <a:gd name="connsiteY12" fmla="*/ 1546218 h 3257572"/>
              <a:gd name="connsiteX13" fmla="*/ 2248250 w 5066951"/>
              <a:gd name="connsiteY13" fmla="*/ 1948890 h 3257572"/>
              <a:gd name="connsiteX14" fmla="*/ 3011648 w 5066951"/>
              <a:gd name="connsiteY14" fmla="*/ 2309616 h 3257572"/>
              <a:gd name="connsiteX15" fmla="*/ 3850547 w 5066951"/>
              <a:gd name="connsiteY15" fmla="*/ 2636787 h 3257572"/>
              <a:gd name="connsiteX16" fmla="*/ 4647501 w 5066951"/>
              <a:gd name="connsiteY16" fmla="*/ 2938791 h 3257572"/>
              <a:gd name="connsiteX17" fmla="*/ 5066951 w 5066951"/>
              <a:gd name="connsiteY17" fmla="*/ 3039459 h 3257572"/>
              <a:gd name="connsiteX18" fmla="*/ 5066951 w 5066951"/>
              <a:gd name="connsiteY18" fmla="*/ 3039459 h 3257572"/>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58349 w 5066951"/>
              <a:gd name="connsiteY10" fmla="*/ 496589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75127 w 5066951"/>
              <a:gd name="connsiteY10" fmla="*/ 488200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72455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78173 w 5066951"/>
              <a:gd name="connsiteY4" fmla="*/ 562240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78173 w 5066951"/>
              <a:gd name="connsiteY4" fmla="*/ 562240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862356 w 5066951"/>
              <a:gd name="connsiteY12" fmla="*/ 1468251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191237 w 5066951"/>
              <a:gd name="connsiteY9" fmla="*/ 273170 h 3251261"/>
              <a:gd name="connsiteX10" fmla="*/ 1275127 w 5066951"/>
              <a:gd name="connsiteY10" fmla="*/ 482894 h 3251261"/>
              <a:gd name="connsiteX11" fmla="*/ 1417740 w 5066951"/>
              <a:gd name="connsiteY11" fmla="*/ 818454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275127 w 5066951"/>
              <a:gd name="connsiteY10" fmla="*/ 482894 h 3251261"/>
              <a:gd name="connsiteX11" fmla="*/ 1417740 w 5066951"/>
              <a:gd name="connsiteY11" fmla="*/ 818454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459685 w 5066951"/>
              <a:gd name="connsiteY10" fmla="*/ 491283 h 3251261"/>
              <a:gd name="connsiteX11" fmla="*/ 1417740 w 5066951"/>
              <a:gd name="connsiteY11" fmla="*/ 818454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459685 w 5066951"/>
              <a:gd name="connsiteY10" fmla="*/ 491283 h 3251261"/>
              <a:gd name="connsiteX11" fmla="*/ 1661021 w 5066951"/>
              <a:gd name="connsiteY11" fmla="*/ 793287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526797 w 5066951"/>
              <a:gd name="connsiteY10" fmla="*/ 457727 h 3251261"/>
              <a:gd name="connsiteX11" fmla="*/ 1661021 w 5066951"/>
              <a:gd name="connsiteY11" fmla="*/ 793287 h 3251261"/>
              <a:gd name="connsiteX12" fmla="*/ 1862356 w 5066951"/>
              <a:gd name="connsiteY12" fmla="*/ 1464406 h 3251261"/>
              <a:gd name="connsiteX13" fmla="*/ 2248250 w 5066951"/>
              <a:gd name="connsiteY13" fmla="*/ 1942579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526797 w 5066951"/>
              <a:gd name="connsiteY10" fmla="*/ 457727 h 3251261"/>
              <a:gd name="connsiteX11" fmla="*/ 1661021 w 5066951"/>
              <a:gd name="connsiteY11" fmla="*/ 793287 h 3251261"/>
              <a:gd name="connsiteX12" fmla="*/ 1862356 w 5066951"/>
              <a:gd name="connsiteY12" fmla="*/ 1464406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526797 w 5066951"/>
              <a:gd name="connsiteY10" fmla="*/ 457727 h 3251261"/>
              <a:gd name="connsiteX11" fmla="*/ 1661021 w 5066951"/>
              <a:gd name="connsiteY11" fmla="*/ 793287 h 3251261"/>
              <a:gd name="connsiteX12" fmla="*/ 2382473 w 5066951"/>
              <a:gd name="connsiteY12" fmla="*/ 1229514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526797 w 5066951"/>
              <a:gd name="connsiteY10" fmla="*/ 457727 h 3251261"/>
              <a:gd name="connsiteX11" fmla="*/ 1979803 w 5066951"/>
              <a:gd name="connsiteY11" fmla="*/ 659063 h 3251261"/>
              <a:gd name="connsiteX12" fmla="*/ 2382473 w 5066951"/>
              <a:gd name="connsiteY12" fmla="*/ 1229514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384184 w 5066951"/>
              <a:gd name="connsiteY9" fmla="*/ 239614 h 3251261"/>
              <a:gd name="connsiteX10" fmla="*/ 1770078 w 5066951"/>
              <a:gd name="connsiteY10" fmla="*/ 264781 h 3251261"/>
              <a:gd name="connsiteX11" fmla="*/ 1979803 w 5066951"/>
              <a:gd name="connsiteY11" fmla="*/ 659063 h 3251261"/>
              <a:gd name="connsiteX12" fmla="*/ 2382473 w 5066951"/>
              <a:gd name="connsiteY12" fmla="*/ 1229514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1261 h 3251261"/>
              <a:gd name="connsiteX1" fmla="*/ 134224 w 5066951"/>
              <a:gd name="connsiteY1" fmla="*/ 2554975 h 3251261"/>
              <a:gd name="connsiteX2" fmla="*/ 226503 w 5066951"/>
              <a:gd name="connsiteY2" fmla="*/ 1917412 h 3251261"/>
              <a:gd name="connsiteX3" fmla="*/ 335560 w 5066951"/>
              <a:gd name="connsiteY3" fmla="*/ 977845 h 3251261"/>
              <a:gd name="connsiteX4" fmla="*/ 478173 w 5066951"/>
              <a:gd name="connsiteY4" fmla="*/ 558395 h 3251261"/>
              <a:gd name="connsiteX5" fmla="*/ 612396 w 5066951"/>
              <a:gd name="connsiteY5" fmla="*/ 281559 h 3251261"/>
              <a:gd name="connsiteX6" fmla="*/ 822121 w 5066951"/>
              <a:gd name="connsiteY6" fmla="*/ 29889 h 3251261"/>
              <a:gd name="connsiteX7" fmla="*/ 981512 w 5066951"/>
              <a:gd name="connsiteY7" fmla="*/ 13111 h 3251261"/>
              <a:gd name="connsiteX8" fmla="*/ 1224793 w 5066951"/>
              <a:gd name="connsiteY8" fmla="*/ 105390 h 3251261"/>
              <a:gd name="connsiteX9" fmla="*/ 1518408 w 5066951"/>
              <a:gd name="connsiteY9" fmla="*/ 105390 h 3251261"/>
              <a:gd name="connsiteX10" fmla="*/ 1770078 w 5066951"/>
              <a:gd name="connsiteY10" fmla="*/ 264781 h 3251261"/>
              <a:gd name="connsiteX11" fmla="*/ 1979803 w 5066951"/>
              <a:gd name="connsiteY11" fmla="*/ 659063 h 3251261"/>
              <a:gd name="connsiteX12" fmla="*/ 2382473 w 5066951"/>
              <a:gd name="connsiteY12" fmla="*/ 1229514 h 3251261"/>
              <a:gd name="connsiteX13" fmla="*/ 2768368 w 5066951"/>
              <a:gd name="connsiteY13" fmla="*/ 1615408 h 3251261"/>
              <a:gd name="connsiteX14" fmla="*/ 3011648 w 5066951"/>
              <a:gd name="connsiteY14" fmla="*/ 2303305 h 3251261"/>
              <a:gd name="connsiteX15" fmla="*/ 3850547 w 5066951"/>
              <a:gd name="connsiteY15" fmla="*/ 2630476 h 3251261"/>
              <a:gd name="connsiteX16" fmla="*/ 4647501 w 5066951"/>
              <a:gd name="connsiteY16" fmla="*/ 2932480 h 3251261"/>
              <a:gd name="connsiteX17" fmla="*/ 5066951 w 5066951"/>
              <a:gd name="connsiteY17" fmla="*/ 3033148 h 3251261"/>
              <a:gd name="connsiteX18" fmla="*/ 5066951 w 5066951"/>
              <a:gd name="connsiteY18" fmla="*/ 3033148 h 3251261"/>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1979803 w 5066951"/>
              <a:gd name="connsiteY11" fmla="*/ 660145 h 3252343"/>
              <a:gd name="connsiteX12" fmla="*/ 2382473 w 5066951"/>
              <a:gd name="connsiteY12" fmla="*/ 1230596 h 3252343"/>
              <a:gd name="connsiteX13" fmla="*/ 2768368 w 5066951"/>
              <a:gd name="connsiteY13" fmla="*/ 1616490 h 3252343"/>
              <a:gd name="connsiteX14" fmla="*/ 3011648 w 5066951"/>
              <a:gd name="connsiteY14" fmla="*/ 2304387 h 3252343"/>
              <a:gd name="connsiteX15" fmla="*/ 3850547 w 5066951"/>
              <a:gd name="connsiteY15" fmla="*/ 2631558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382473 w 5066951"/>
              <a:gd name="connsiteY12" fmla="*/ 1230596 h 3252343"/>
              <a:gd name="connsiteX13" fmla="*/ 2768368 w 5066951"/>
              <a:gd name="connsiteY13" fmla="*/ 1616490 h 3252343"/>
              <a:gd name="connsiteX14" fmla="*/ 3011648 w 5066951"/>
              <a:gd name="connsiteY14" fmla="*/ 2304387 h 3252343"/>
              <a:gd name="connsiteX15" fmla="*/ 3850547 w 5066951"/>
              <a:gd name="connsiteY15" fmla="*/ 2631558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011648 w 5066951"/>
              <a:gd name="connsiteY14" fmla="*/ 2304387 h 3252343"/>
              <a:gd name="connsiteX15" fmla="*/ 3850547 w 5066951"/>
              <a:gd name="connsiteY15" fmla="*/ 2631558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263318 w 5066951"/>
              <a:gd name="connsiteY14" fmla="*/ 2144996 h 3252343"/>
              <a:gd name="connsiteX15" fmla="*/ 3850547 w 5066951"/>
              <a:gd name="connsiteY15" fmla="*/ 2631558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263318 w 5066951"/>
              <a:gd name="connsiteY14" fmla="*/ 2144996 h 3252343"/>
              <a:gd name="connsiteX15" fmla="*/ 3951214 w 5066951"/>
              <a:gd name="connsiteY15" fmla="*/ 2530890 h 3252343"/>
              <a:gd name="connsiteX16" fmla="*/ 4647501 w 5066951"/>
              <a:gd name="connsiteY16" fmla="*/ 2933562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263318 w 5066951"/>
              <a:gd name="connsiteY14" fmla="*/ 2144996 h 3252343"/>
              <a:gd name="connsiteX15" fmla="*/ 3951214 w 5066951"/>
              <a:gd name="connsiteY15" fmla="*/ 2530890 h 3252343"/>
              <a:gd name="connsiteX16" fmla="*/ 4748169 w 5066951"/>
              <a:gd name="connsiteY16" fmla="*/ 2824505 h 3252343"/>
              <a:gd name="connsiteX17" fmla="*/ 5066951 w 5066951"/>
              <a:gd name="connsiteY17" fmla="*/ 3034230 h 3252343"/>
              <a:gd name="connsiteX18" fmla="*/ 5066951 w 5066951"/>
              <a:gd name="connsiteY18" fmla="*/ 3034230 h 3252343"/>
              <a:gd name="connsiteX0" fmla="*/ 0 w 5066951"/>
              <a:gd name="connsiteY0" fmla="*/ 3252343 h 3252343"/>
              <a:gd name="connsiteX1" fmla="*/ 134224 w 5066951"/>
              <a:gd name="connsiteY1" fmla="*/ 2556057 h 3252343"/>
              <a:gd name="connsiteX2" fmla="*/ 226503 w 5066951"/>
              <a:gd name="connsiteY2" fmla="*/ 1918494 h 3252343"/>
              <a:gd name="connsiteX3" fmla="*/ 335560 w 5066951"/>
              <a:gd name="connsiteY3" fmla="*/ 978927 h 3252343"/>
              <a:gd name="connsiteX4" fmla="*/ 478173 w 5066951"/>
              <a:gd name="connsiteY4" fmla="*/ 559477 h 3252343"/>
              <a:gd name="connsiteX5" fmla="*/ 612396 w 5066951"/>
              <a:gd name="connsiteY5" fmla="*/ 282641 h 3252343"/>
              <a:gd name="connsiteX6" fmla="*/ 822121 w 5066951"/>
              <a:gd name="connsiteY6" fmla="*/ 30971 h 3252343"/>
              <a:gd name="connsiteX7" fmla="*/ 981512 w 5066951"/>
              <a:gd name="connsiteY7" fmla="*/ 14193 h 3252343"/>
              <a:gd name="connsiteX8" fmla="*/ 1275127 w 5066951"/>
              <a:gd name="connsiteY8" fmla="*/ 5804 h 3252343"/>
              <a:gd name="connsiteX9" fmla="*/ 1518408 w 5066951"/>
              <a:gd name="connsiteY9" fmla="*/ 106472 h 3252343"/>
              <a:gd name="connsiteX10" fmla="*/ 1770078 w 5066951"/>
              <a:gd name="connsiteY10" fmla="*/ 265863 h 3252343"/>
              <a:gd name="connsiteX11" fmla="*/ 2080470 w 5066951"/>
              <a:gd name="connsiteY11" fmla="*/ 618200 h 3252343"/>
              <a:gd name="connsiteX12" fmla="*/ 2441196 w 5066951"/>
              <a:gd name="connsiteY12" fmla="*/ 1213818 h 3252343"/>
              <a:gd name="connsiteX13" fmla="*/ 2768368 w 5066951"/>
              <a:gd name="connsiteY13" fmla="*/ 1616490 h 3252343"/>
              <a:gd name="connsiteX14" fmla="*/ 3263318 w 5066951"/>
              <a:gd name="connsiteY14" fmla="*/ 2144996 h 3252343"/>
              <a:gd name="connsiteX15" fmla="*/ 3951214 w 5066951"/>
              <a:gd name="connsiteY15" fmla="*/ 2530890 h 3252343"/>
              <a:gd name="connsiteX16" fmla="*/ 4748169 w 5066951"/>
              <a:gd name="connsiteY16" fmla="*/ 2874839 h 3252343"/>
              <a:gd name="connsiteX17" fmla="*/ 5066951 w 5066951"/>
              <a:gd name="connsiteY17" fmla="*/ 3034230 h 3252343"/>
              <a:gd name="connsiteX18" fmla="*/ 5066951 w 5066951"/>
              <a:gd name="connsiteY18" fmla="*/ 3034230 h 3252343"/>
              <a:gd name="connsiteX0" fmla="*/ 0 w 5066951"/>
              <a:gd name="connsiteY0" fmla="*/ 3272754 h 3272754"/>
              <a:gd name="connsiteX1" fmla="*/ 134224 w 5066951"/>
              <a:gd name="connsiteY1" fmla="*/ 2576468 h 3272754"/>
              <a:gd name="connsiteX2" fmla="*/ 226503 w 5066951"/>
              <a:gd name="connsiteY2" fmla="*/ 1938905 h 3272754"/>
              <a:gd name="connsiteX3" fmla="*/ 335560 w 5066951"/>
              <a:gd name="connsiteY3" fmla="*/ 999338 h 3272754"/>
              <a:gd name="connsiteX4" fmla="*/ 478173 w 5066951"/>
              <a:gd name="connsiteY4" fmla="*/ 579888 h 3272754"/>
              <a:gd name="connsiteX5" fmla="*/ 612396 w 5066951"/>
              <a:gd name="connsiteY5" fmla="*/ 303052 h 3272754"/>
              <a:gd name="connsiteX6" fmla="*/ 822121 w 5066951"/>
              <a:gd name="connsiteY6" fmla="*/ 51382 h 3272754"/>
              <a:gd name="connsiteX7" fmla="*/ 973123 w 5066951"/>
              <a:gd name="connsiteY7" fmla="*/ 1048 h 3272754"/>
              <a:gd name="connsiteX8" fmla="*/ 1275127 w 5066951"/>
              <a:gd name="connsiteY8" fmla="*/ 26215 h 3272754"/>
              <a:gd name="connsiteX9" fmla="*/ 1518408 w 5066951"/>
              <a:gd name="connsiteY9" fmla="*/ 126883 h 3272754"/>
              <a:gd name="connsiteX10" fmla="*/ 1770078 w 5066951"/>
              <a:gd name="connsiteY10" fmla="*/ 286274 h 3272754"/>
              <a:gd name="connsiteX11" fmla="*/ 2080470 w 5066951"/>
              <a:gd name="connsiteY11" fmla="*/ 638611 h 3272754"/>
              <a:gd name="connsiteX12" fmla="*/ 2441196 w 5066951"/>
              <a:gd name="connsiteY12" fmla="*/ 1234229 h 3272754"/>
              <a:gd name="connsiteX13" fmla="*/ 2768368 w 5066951"/>
              <a:gd name="connsiteY13" fmla="*/ 1636901 h 3272754"/>
              <a:gd name="connsiteX14" fmla="*/ 3263318 w 5066951"/>
              <a:gd name="connsiteY14" fmla="*/ 2165407 h 3272754"/>
              <a:gd name="connsiteX15" fmla="*/ 3951214 w 5066951"/>
              <a:gd name="connsiteY15" fmla="*/ 2551301 h 3272754"/>
              <a:gd name="connsiteX16" fmla="*/ 4748169 w 5066951"/>
              <a:gd name="connsiteY16" fmla="*/ 2895250 h 3272754"/>
              <a:gd name="connsiteX17" fmla="*/ 5066951 w 5066951"/>
              <a:gd name="connsiteY17" fmla="*/ 3054641 h 3272754"/>
              <a:gd name="connsiteX18" fmla="*/ 5066951 w 5066951"/>
              <a:gd name="connsiteY18" fmla="*/ 3054641 h 3272754"/>
              <a:gd name="connsiteX0" fmla="*/ 0 w 5066951"/>
              <a:gd name="connsiteY0" fmla="*/ 3272754 h 3272754"/>
              <a:gd name="connsiteX1" fmla="*/ 134224 w 5066951"/>
              <a:gd name="connsiteY1" fmla="*/ 2576468 h 3272754"/>
              <a:gd name="connsiteX2" fmla="*/ 226503 w 5066951"/>
              <a:gd name="connsiteY2" fmla="*/ 1938905 h 3272754"/>
              <a:gd name="connsiteX3" fmla="*/ 335560 w 5066951"/>
              <a:gd name="connsiteY3" fmla="*/ 999338 h 3272754"/>
              <a:gd name="connsiteX4" fmla="*/ 478173 w 5066951"/>
              <a:gd name="connsiteY4" fmla="*/ 579888 h 3272754"/>
              <a:gd name="connsiteX5" fmla="*/ 612396 w 5066951"/>
              <a:gd name="connsiteY5" fmla="*/ 303052 h 3272754"/>
              <a:gd name="connsiteX6" fmla="*/ 822121 w 5066951"/>
              <a:gd name="connsiteY6" fmla="*/ 51382 h 3272754"/>
              <a:gd name="connsiteX7" fmla="*/ 973123 w 5066951"/>
              <a:gd name="connsiteY7" fmla="*/ 1048 h 3272754"/>
              <a:gd name="connsiteX8" fmla="*/ 1275127 w 5066951"/>
              <a:gd name="connsiteY8" fmla="*/ 26215 h 3272754"/>
              <a:gd name="connsiteX9" fmla="*/ 1518408 w 5066951"/>
              <a:gd name="connsiteY9" fmla="*/ 126883 h 3272754"/>
              <a:gd name="connsiteX10" fmla="*/ 1770078 w 5066951"/>
              <a:gd name="connsiteY10" fmla="*/ 286274 h 3272754"/>
              <a:gd name="connsiteX11" fmla="*/ 2080470 w 5066951"/>
              <a:gd name="connsiteY11" fmla="*/ 638611 h 3272754"/>
              <a:gd name="connsiteX12" fmla="*/ 2441196 w 5066951"/>
              <a:gd name="connsiteY12" fmla="*/ 1234229 h 3272754"/>
              <a:gd name="connsiteX13" fmla="*/ 2751590 w 5066951"/>
              <a:gd name="connsiteY13" fmla="*/ 1687235 h 3272754"/>
              <a:gd name="connsiteX14" fmla="*/ 3263318 w 5066951"/>
              <a:gd name="connsiteY14" fmla="*/ 2165407 h 3272754"/>
              <a:gd name="connsiteX15" fmla="*/ 3951214 w 5066951"/>
              <a:gd name="connsiteY15" fmla="*/ 2551301 h 3272754"/>
              <a:gd name="connsiteX16" fmla="*/ 4748169 w 5066951"/>
              <a:gd name="connsiteY16" fmla="*/ 2895250 h 3272754"/>
              <a:gd name="connsiteX17" fmla="*/ 5066951 w 5066951"/>
              <a:gd name="connsiteY17" fmla="*/ 3054641 h 3272754"/>
              <a:gd name="connsiteX18" fmla="*/ 5066951 w 5066951"/>
              <a:gd name="connsiteY18" fmla="*/ 3054641 h 3272754"/>
              <a:gd name="connsiteX0" fmla="*/ 0 w 5101570"/>
              <a:gd name="connsiteY0" fmla="*/ 3272754 h 3272754"/>
              <a:gd name="connsiteX1" fmla="*/ 134224 w 5101570"/>
              <a:gd name="connsiteY1" fmla="*/ 2576468 h 3272754"/>
              <a:gd name="connsiteX2" fmla="*/ 226503 w 5101570"/>
              <a:gd name="connsiteY2" fmla="*/ 1938905 h 3272754"/>
              <a:gd name="connsiteX3" fmla="*/ 335560 w 5101570"/>
              <a:gd name="connsiteY3" fmla="*/ 999338 h 3272754"/>
              <a:gd name="connsiteX4" fmla="*/ 478173 w 5101570"/>
              <a:gd name="connsiteY4" fmla="*/ 579888 h 3272754"/>
              <a:gd name="connsiteX5" fmla="*/ 612396 w 5101570"/>
              <a:gd name="connsiteY5" fmla="*/ 303052 h 3272754"/>
              <a:gd name="connsiteX6" fmla="*/ 822121 w 5101570"/>
              <a:gd name="connsiteY6" fmla="*/ 51382 h 3272754"/>
              <a:gd name="connsiteX7" fmla="*/ 973123 w 5101570"/>
              <a:gd name="connsiteY7" fmla="*/ 1048 h 3272754"/>
              <a:gd name="connsiteX8" fmla="*/ 1275127 w 5101570"/>
              <a:gd name="connsiteY8" fmla="*/ 26215 h 3272754"/>
              <a:gd name="connsiteX9" fmla="*/ 1518408 w 5101570"/>
              <a:gd name="connsiteY9" fmla="*/ 126883 h 3272754"/>
              <a:gd name="connsiteX10" fmla="*/ 1770078 w 5101570"/>
              <a:gd name="connsiteY10" fmla="*/ 286274 h 3272754"/>
              <a:gd name="connsiteX11" fmla="*/ 2080470 w 5101570"/>
              <a:gd name="connsiteY11" fmla="*/ 638611 h 3272754"/>
              <a:gd name="connsiteX12" fmla="*/ 2441196 w 5101570"/>
              <a:gd name="connsiteY12" fmla="*/ 1234229 h 3272754"/>
              <a:gd name="connsiteX13" fmla="*/ 2751590 w 5101570"/>
              <a:gd name="connsiteY13" fmla="*/ 1687235 h 3272754"/>
              <a:gd name="connsiteX14" fmla="*/ 3263318 w 5101570"/>
              <a:gd name="connsiteY14" fmla="*/ 2165407 h 3272754"/>
              <a:gd name="connsiteX15" fmla="*/ 3951214 w 5101570"/>
              <a:gd name="connsiteY15" fmla="*/ 2551301 h 3272754"/>
              <a:gd name="connsiteX16" fmla="*/ 4748169 w 5101570"/>
              <a:gd name="connsiteY16" fmla="*/ 2895250 h 3272754"/>
              <a:gd name="connsiteX17" fmla="*/ 5066951 w 5101570"/>
              <a:gd name="connsiteY17" fmla="*/ 3054641 h 3272754"/>
              <a:gd name="connsiteX18" fmla="*/ 5100507 w 5101570"/>
              <a:gd name="connsiteY18" fmla="*/ 2953973 h 3272754"/>
              <a:gd name="connsiteX0" fmla="*/ 0 w 5102112"/>
              <a:gd name="connsiteY0" fmla="*/ 3272754 h 3272754"/>
              <a:gd name="connsiteX1" fmla="*/ 134224 w 5102112"/>
              <a:gd name="connsiteY1" fmla="*/ 2576468 h 3272754"/>
              <a:gd name="connsiteX2" fmla="*/ 226503 w 5102112"/>
              <a:gd name="connsiteY2" fmla="*/ 1938905 h 3272754"/>
              <a:gd name="connsiteX3" fmla="*/ 335560 w 5102112"/>
              <a:gd name="connsiteY3" fmla="*/ 999338 h 3272754"/>
              <a:gd name="connsiteX4" fmla="*/ 478173 w 5102112"/>
              <a:gd name="connsiteY4" fmla="*/ 579888 h 3272754"/>
              <a:gd name="connsiteX5" fmla="*/ 612396 w 5102112"/>
              <a:gd name="connsiteY5" fmla="*/ 303052 h 3272754"/>
              <a:gd name="connsiteX6" fmla="*/ 822121 w 5102112"/>
              <a:gd name="connsiteY6" fmla="*/ 51382 h 3272754"/>
              <a:gd name="connsiteX7" fmla="*/ 973123 w 5102112"/>
              <a:gd name="connsiteY7" fmla="*/ 1048 h 3272754"/>
              <a:gd name="connsiteX8" fmla="*/ 1275127 w 5102112"/>
              <a:gd name="connsiteY8" fmla="*/ 26215 h 3272754"/>
              <a:gd name="connsiteX9" fmla="*/ 1518408 w 5102112"/>
              <a:gd name="connsiteY9" fmla="*/ 126883 h 3272754"/>
              <a:gd name="connsiteX10" fmla="*/ 1770078 w 5102112"/>
              <a:gd name="connsiteY10" fmla="*/ 286274 h 3272754"/>
              <a:gd name="connsiteX11" fmla="*/ 2080470 w 5102112"/>
              <a:gd name="connsiteY11" fmla="*/ 638611 h 3272754"/>
              <a:gd name="connsiteX12" fmla="*/ 2441196 w 5102112"/>
              <a:gd name="connsiteY12" fmla="*/ 1234229 h 3272754"/>
              <a:gd name="connsiteX13" fmla="*/ 2751590 w 5102112"/>
              <a:gd name="connsiteY13" fmla="*/ 1687235 h 3272754"/>
              <a:gd name="connsiteX14" fmla="*/ 3263318 w 5102112"/>
              <a:gd name="connsiteY14" fmla="*/ 2165407 h 3272754"/>
              <a:gd name="connsiteX15" fmla="*/ 3951214 w 5102112"/>
              <a:gd name="connsiteY15" fmla="*/ 2551301 h 3272754"/>
              <a:gd name="connsiteX16" fmla="*/ 4739780 w 5102112"/>
              <a:gd name="connsiteY16" fmla="*/ 2802971 h 3272754"/>
              <a:gd name="connsiteX17" fmla="*/ 5066951 w 5102112"/>
              <a:gd name="connsiteY17" fmla="*/ 3054641 h 3272754"/>
              <a:gd name="connsiteX18" fmla="*/ 5100507 w 5102112"/>
              <a:gd name="connsiteY18" fmla="*/ 2953973 h 3272754"/>
              <a:gd name="connsiteX0" fmla="*/ 0 w 5100507"/>
              <a:gd name="connsiteY0" fmla="*/ 3272754 h 3272754"/>
              <a:gd name="connsiteX1" fmla="*/ 134224 w 5100507"/>
              <a:gd name="connsiteY1" fmla="*/ 2576468 h 3272754"/>
              <a:gd name="connsiteX2" fmla="*/ 226503 w 5100507"/>
              <a:gd name="connsiteY2" fmla="*/ 1938905 h 3272754"/>
              <a:gd name="connsiteX3" fmla="*/ 335560 w 5100507"/>
              <a:gd name="connsiteY3" fmla="*/ 999338 h 3272754"/>
              <a:gd name="connsiteX4" fmla="*/ 478173 w 5100507"/>
              <a:gd name="connsiteY4" fmla="*/ 579888 h 3272754"/>
              <a:gd name="connsiteX5" fmla="*/ 612396 w 5100507"/>
              <a:gd name="connsiteY5" fmla="*/ 303052 h 3272754"/>
              <a:gd name="connsiteX6" fmla="*/ 822121 w 5100507"/>
              <a:gd name="connsiteY6" fmla="*/ 51382 h 3272754"/>
              <a:gd name="connsiteX7" fmla="*/ 973123 w 5100507"/>
              <a:gd name="connsiteY7" fmla="*/ 1048 h 3272754"/>
              <a:gd name="connsiteX8" fmla="*/ 1275127 w 5100507"/>
              <a:gd name="connsiteY8" fmla="*/ 26215 h 3272754"/>
              <a:gd name="connsiteX9" fmla="*/ 1518408 w 5100507"/>
              <a:gd name="connsiteY9" fmla="*/ 126883 h 3272754"/>
              <a:gd name="connsiteX10" fmla="*/ 1770078 w 5100507"/>
              <a:gd name="connsiteY10" fmla="*/ 286274 h 3272754"/>
              <a:gd name="connsiteX11" fmla="*/ 2080470 w 5100507"/>
              <a:gd name="connsiteY11" fmla="*/ 638611 h 3272754"/>
              <a:gd name="connsiteX12" fmla="*/ 2441196 w 5100507"/>
              <a:gd name="connsiteY12" fmla="*/ 1234229 h 3272754"/>
              <a:gd name="connsiteX13" fmla="*/ 2751590 w 5100507"/>
              <a:gd name="connsiteY13" fmla="*/ 1687235 h 3272754"/>
              <a:gd name="connsiteX14" fmla="*/ 3263318 w 5100507"/>
              <a:gd name="connsiteY14" fmla="*/ 2165407 h 3272754"/>
              <a:gd name="connsiteX15" fmla="*/ 3951214 w 5100507"/>
              <a:gd name="connsiteY15" fmla="*/ 2551301 h 3272754"/>
              <a:gd name="connsiteX16" fmla="*/ 4739780 w 5100507"/>
              <a:gd name="connsiteY16" fmla="*/ 2802971 h 3272754"/>
              <a:gd name="connsiteX17" fmla="*/ 4999839 w 5100507"/>
              <a:gd name="connsiteY17" fmla="*/ 2912029 h 3272754"/>
              <a:gd name="connsiteX18" fmla="*/ 5100507 w 5100507"/>
              <a:gd name="connsiteY18" fmla="*/ 2953973 h 3272754"/>
              <a:gd name="connsiteX0" fmla="*/ 0 w 5100507"/>
              <a:gd name="connsiteY0" fmla="*/ 3272754 h 3272754"/>
              <a:gd name="connsiteX1" fmla="*/ 134224 w 5100507"/>
              <a:gd name="connsiteY1" fmla="*/ 2576468 h 3272754"/>
              <a:gd name="connsiteX2" fmla="*/ 226503 w 5100507"/>
              <a:gd name="connsiteY2" fmla="*/ 1938905 h 3272754"/>
              <a:gd name="connsiteX3" fmla="*/ 335560 w 5100507"/>
              <a:gd name="connsiteY3" fmla="*/ 999338 h 3272754"/>
              <a:gd name="connsiteX4" fmla="*/ 478173 w 5100507"/>
              <a:gd name="connsiteY4" fmla="*/ 579888 h 3272754"/>
              <a:gd name="connsiteX5" fmla="*/ 612396 w 5100507"/>
              <a:gd name="connsiteY5" fmla="*/ 303052 h 3272754"/>
              <a:gd name="connsiteX6" fmla="*/ 822121 w 5100507"/>
              <a:gd name="connsiteY6" fmla="*/ 51382 h 3272754"/>
              <a:gd name="connsiteX7" fmla="*/ 973123 w 5100507"/>
              <a:gd name="connsiteY7" fmla="*/ 1048 h 3272754"/>
              <a:gd name="connsiteX8" fmla="*/ 1275127 w 5100507"/>
              <a:gd name="connsiteY8" fmla="*/ 26215 h 3272754"/>
              <a:gd name="connsiteX9" fmla="*/ 1518408 w 5100507"/>
              <a:gd name="connsiteY9" fmla="*/ 126883 h 3272754"/>
              <a:gd name="connsiteX10" fmla="*/ 1770078 w 5100507"/>
              <a:gd name="connsiteY10" fmla="*/ 286274 h 3272754"/>
              <a:gd name="connsiteX11" fmla="*/ 2080470 w 5100507"/>
              <a:gd name="connsiteY11" fmla="*/ 638611 h 3272754"/>
              <a:gd name="connsiteX12" fmla="*/ 2441196 w 5100507"/>
              <a:gd name="connsiteY12" fmla="*/ 1234229 h 3272754"/>
              <a:gd name="connsiteX13" fmla="*/ 2751590 w 5100507"/>
              <a:gd name="connsiteY13" fmla="*/ 1687235 h 3272754"/>
              <a:gd name="connsiteX14" fmla="*/ 3263318 w 5100507"/>
              <a:gd name="connsiteY14" fmla="*/ 2165407 h 3272754"/>
              <a:gd name="connsiteX15" fmla="*/ 3959603 w 5100507"/>
              <a:gd name="connsiteY15" fmla="*/ 2509356 h 3272754"/>
              <a:gd name="connsiteX16" fmla="*/ 4739780 w 5100507"/>
              <a:gd name="connsiteY16" fmla="*/ 2802971 h 3272754"/>
              <a:gd name="connsiteX17" fmla="*/ 4999839 w 5100507"/>
              <a:gd name="connsiteY17" fmla="*/ 2912029 h 3272754"/>
              <a:gd name="connsiteX18" fmla="*/ 5100507 w 5100507"/>
              <a:gd name="connsiteY18" fmla="*/ 2953973 h 3272754"/>
              <a:gd name="connsiteX0" fmla="*/ 0 w 5100507"/>
              <a:gd name="connsiteY0" fmla="*/ 3272754 h 3272754"/>
              <a:gd name="connsiteX1" fmla="*/ 134224 w 5100507"/>
              <a:gd name="connsiteY1" fmla="*/ 2576468 h 3272754"/>
              <a:gd name="connsiteX2" fmla="*/ 226503 w 5100507"/>
              <a:gd name="connsiteY2" fmla="*/ 1938905 h 3272754"/>
              <a:gd name="connsiteX3" fmla="*/ 335560 w 5100507"/>
              <a:gd name="connsiteY3" fmla="*/ 999338 h 3272754"/>
              <a:gd name="connsiteX4" fmla="*/ 478173 w 5100507"/>
              <a:gd name="connsiteY4" fmla="*/ 579888 h 3272754"/>
              <a:gd name="connsiteX5" fmla="*/ 612396 w 5100507"/>
              <a:gd name="connsiteY5" fmla="*/ 303052 h 3272754"/>
              <a:gd name="connsiteX6" fmla="*/ 822121 w 5100507"/>
              <a:gd name="connsiteY6" fmla="*/ 51382 h 3272754"/>
              <a:gd name="connsiteX7" fmla="*/ 973123 w 5100507"/>
              <a:gd name="connsiteY7" fmla="*/ 1048 h 3272754"/>
              <a:gd name="connsiteX8" fmla="*/ 1275127 w 5100507"/>
              <a:gd name="connsiteY8" fmla="*/ 26215 h 3272754"/>
              <a:gd name="connsiteX9" fmla="*/ 1518408 w 5100507"/>
              <a:gd name="connsiteY9" fmla="*/ 126883 h 3272754"/>
              <a:gd name="connsiteX10" fmla="*/ 1770078 w 5100507"/>
              <a:gd name="connsiteY10" fmla="*/ 286274 h 3272754"/>
              <a:gd name="connsiteX11" fmla="*/ 2080470 w 5100507"/>
              <a:gd name="connsiteY11" fmla="*/ 638611 h 3272754"/>
              <a:gd name="connsiteX12" fmla="*/ 2441196 w 5100507"/>
              <a:gd name="connsiteY12" fmla="*/ 1234229 h 3272754"/>
              <a:gd name="connsiteX13" fmla="*/ 2751590 w 5100507"/>
              <a:gd name="connsiteY13" fmla="*/ 1687235 h 3272754"/>
              <a:gd name="connsiteX14" fmla="*/ 3305263 w 5100507"/>
              <a:gd name="connsiteY14" fmla="*/ 2148630 h 3272754"/>
              <a:gd name="connsiteX15" fmla="*/ 3959603 w 5100507"/>
              <a:gd name="connsiteY15" fmla="*/ 2509356 h 3272754"/>
              <a:gd name="connsiteX16" fmla="*/ 4739780 w 5100507"/>
              <a:gd name="connsiteY16" fmla="*/ 2802971 h 3272754"/>
              <a:gd name="connsiteX17" fmla="*/ 4999839 w 5100507"/>
              <a:gd name="connsiteY17" fmla="*/ 2912029 h 3272754"/>
              <a:gd name="connsiteX18" fmla="*/ 5100507 w 5100507"/>
              <a:gd name="connsiteY18" fmla="*/ 2953973 h 3272754"/>
              <a:gd name="connsiteX0" fmla="*/ 0 w 5100507"/>
              <a:gd name="connsiteY0" fmla="*/ 3272754 h 3272754"/>
              <a:gd name="connsiteX1" fmla="*/ 134224 w 5100507"/>
              <a:gd name="connsiteY1" fmla="*/ 2576468 h 3272754"/>
              <a:gd name="connsiteX2" fmla="*/ 226503 w 5100507"/>
              <a:gd name="connsiteY2" fmla="*/ 1938905 h 3272754"/>
              <a:gd name="connsiteX3" fmla="*/ 335560 w 5100507"/>
              <a:gd name="connsiteY3" fmla="*/ 999338 h 3272754"/>
              <a:gd name="connsiteX4" fmla="*/ 478173 w 5100507"/>
              <a:gd name="connsiteY4" fmla="*/ 579888 h 3272754"/>
              <a:gd name="connsiteX5" fmla="*/ 612396 w 5100507"/>
              <a:gd name="connsiteY5" fmla="*/ 303052 h 3272754"/>
              <a:gd name="connsiteX6" fmla="*/ 822121 w 5100507"/>
              <a:gd name="connsiteY6" fmla="*/ 51382 h 3272754"/>
              <a:gd name="connsiteX7" fmla="*/ 973123 w 5100507"/>
              <a:gd name="connsiteY7" fmla="*/ 1048 h 3272754"/>
              <a:gd name="connsiteX8" fmla="*/ 1275127 w 5100507"/>
              <a:gd name="connsiteY8" fmla="*/ 26215 h 3272754"/>
              <a:gd name="connsiteX9" fmla="*/ 1518408 w 5100507"/>
              <a:gd name="connsiteY9" fmla="*/ 126883 h 3272754"/>
              <a:gd name="connsiteX10" fmla="*/ 1770078 w 5100507"/>
              <a:gd name="connsiteY10" fmla="*/ 286274 h 3272754"/>
              <a:gd name="connsiteX11" fmla="*/ 2080470 w 5100507"/>
              <a:gd name="connsiteY11" fmla="*/ 638611 h 3272754"/>
              <a:gd name="connsiteX12" fmla="*/ 2441196 w 5100507"/>
              <a:gd name="connsiteY12" fmla="*/ 1234229 h 3272754"/>
              <a:gd name="connsiteX13" fmla="*/ 2751590 w 5100507"/>
              <a:gd name="connsiteY13" fmla="*/ 1687235 h 3272754"/>
              <a:gd name="connsiteX14" fmla="*/ 3305263 w 5100507"/>
              <a:gd name="connsiteY14" fmla="*/ 2148630 h 3272754"/>
              <a:gd name="connsiteX15" fmla="*/ 3959603 w 5100507"/>
              <a:gd name="connsiteY15" fmla="*/ 2509356 h 3272754"/>
              <a:gd name="connsiteX16" fmla="*/ 4739780 w 5100507"/>
              <a:gd name="connsiteY16" fmla="*/ 2802971 h 3272754"/>
              <a:gd name="connsiteX17" fmla="*/ 5008228 w 5100507"/>
              <a:gd name="connsiteY17" fmla="*/ 2878473 h 3272754"/>
              <a:gd name="connsiteX18" fmla="*/ 5100507 w 5100507"/>
              <a:gd name="connsiteY18" fmla="*/ 2953973 h 3272754"/>
              <a:gd name="connsiteX0" fmla="*/ 0 w 5108896"/>
              <a:gd name="connsiteY0" fmla="*/ 3272754 h 3272754"/>
              <a:gd name="connsiteX1" fmla="*/ 134224 w 5108896"/>
              <a:gd name="connsiteY1" fmla="*/ 2576468 h 3272754"/>
              <a:gd name="connsiteX2" fmla="*/ 226503 w 5108896"/>
              <a:gd name="connsiteY2" fmla="*/ 1938905 h 3272754"/>
              <a:gd name="connsiteX3" fmla="*/ 335560 w 5108896"/>
              <a:gd name="connsiteY3" fmla="*/ 999338 h 3272754"/>
              <a:gd name="connsiteX4" fmla="*/ 478173 w 5108896"/>
              <a:gd name="connsiteY4" fmla="*/ 579888 h 3272754"/>
              <a:gd name="connsiteX5" fmla="*/ 612396 w 5108896"/>
              <a:gd name="connsiteY5" fmla="*/ 303052 h 3272754"/>
              <a:gd name="connsiteX6" fmla="*/ 822121 w 5108896"/>
              <a:gd name="connsiteY6" fmla="*/ 51382 h 3272754"/>
              <a:gd name="connsiteX7" fmla="*/ 973123 w 5108896"/>
              <a:gd name="connsiteY7" fmla="*/ 1048 h 3272754"/>
              <a:gd name="connsiteX8" fmla="*/ 1275127 w 5108896"/>
              <a:gd name="connsiteY8" fmla="*/ 26215 h 3272754"/>
              <a:gd name="connsiteX9" fmla="*/ 1518408 w 5108896"/>
              <a:gd name="connsiteY9" fmla="*/ 126883 h 3272754"/>
              <a:gd name="connsiteX10" fmla="*/ 1770078 w 5108896"/>
              <a:gd name="connsiteY10" fmla="*/ 286274 h 3272754"/>
              <a:gd name="connsiteX11" fmla="*/ 2080470 w 5108896"/>
              <a:gd name="connsiteY11" fmla="*/ 638611 h 3272754"/>
              <a:gd name="connsiteX12" fmla="*/ 2441196 w 5108896"/>
              <a:gd name="connsiteY12" fmla="*/ 1234229 h 3272754"/>
              <a:gd name="connsiteX13" fmla="*/ 2751590 w 5108896"/>
              <a:gd name="connsiteY13" fmla="*/ 1687235 h 3272754"/>
              <a:gd name="connsiteX14" fmla="*/ 3305263 w 5108896"/>
              <a:gd name="connsiteY14" fmla="*/ 2148630 h 3272754"/>
              <a:gd name="connsiteX15" fmla="*/ 3959603 w 5108896"/>
              <a:gd name="connsiteY15" fmla="*/ 2509356 h 3272754"/>
              <a:gd name="connsiteX16" fmla="*/ 4739780 w 5108896"/>
              <a:gd name="connsiteY16" fmla="*/ 2802971 h 3272754"/>
              <a:gd name="connsiteX17" fmla="*/ 5008228 w 5108896"/>
              <a:gd name="connsiteY17" fmla="*/ 2878473 h 3272754"/>
              <a:gd name="connsiteX18" fmla="*/ 5108896 w 5108896"/>
              <a:gd name="connsiteY18" fmla="*/ 2853305 h 3272754"/>
              <a:gd name="connsiteX0" fmla="*/ 0 w 5108896"/>
              <a:gd name="connsiteY0" fmla="*/ 3272754 h 3272754"/>
              <a:gd name="connsiteX1" fmla="*/ 134224 w 5108896"/>
              <a:gd name="connsiteY1" fmla="*/ 2576468 h 3272754"/>
              <a:gd name="connsiteX2" fmla="*/ 226503 w 5108896"/>
              <a:gd name="connsiteY2" fmla="*/ 1938905 h 3272754"/>
              <a:gd name="connsiteX3" fmla="*/ 335560 w 5108896"/>
              <a:gd name="connsiteY3" fmla="*/ 999338 h 3272754"/>
              <a:gd name="connsiteX4" fmla="*/ 478173 w 5108896"/>
              <a:gd name="connsiteY4" fmla="*/ 579888 h 3272754"/>
              <a:gd name="connsiteX5" fmla="*/ 612396 w 5108896"/>
              <a:gd name="connsiteY5" fmla="*/ 303052 h 3272754"/>
              <a:gd name="connsiteX6" fmla="*/ 822121 w 5108896"/>
              <a:gd name="connsiteY6" fmla="*/ 51382 h 3272754"/>
              <a:gd name="connsiteX7" fmla="*/ 973123 w 5108896"/>
              <a:gd name="connsiteY7" fmla="*/ 1048 h 3272754"/>
              <a:gd name="connsiteX8" fmla="*/ 1275127 w 5108896"/>
              <a:gd name="connsiteY8" fmla="*/ 26215 h 3272754"/>
              <a:gd name="connsiteX9" fmla="*/ 1518408 w 5108896"/>
              <a:gd name="connsiteY9" fmla="*/ 126883 h 3272754"/>
              <a:gd name="connsiteX10" fmla="*/ 1770078 w 5108896"/>
              <a:gd name="connsiteY10" fmla="*/ 286274 h 3272754"/>
              <a:gd name="connsiteX11" fmla="*/ 2080470 w 5108896"/>
              <a:gd name="connsiteY11" fmla="*/ 638611 h 3272754"/>
              <a:gd name="connsiteX12" fmla="*/ 2441196 w 5108896"/>
              <a:gd name="connsiteY12" fmla="*/ 1234229 h 3272754"/>
              <a:gd name="connsiteX13" fmla="*/ 2751590 w 5108896"/>
              <a:gd name="connsiteY13" fmla="*/ 1687235 h 3272754"/>
              <a:gd name="connsiteX14" fmla="*/ 3305263 w 5108896"/>
              <a:gd name="connsiteY14" fmla="*/ 2148630 h 3272754"/>
              <a:gd name="connsiteX15" fmla="*/ 3959603 w 5108896"/>
              <a:gd name="connsiteY15" fmla="*/ 2509356 h 3272754"/>
              <a:gd name="connsiteX16" fmla="*/ 4739780 w 5108896"/>
              <a:gd name="connsiteY16" fmla="*/ 2802971 h 3272754"/>
              <a:gd name="connsiteX17" fmla="*/ 5008228 w 5108896"/>
              <a:gd name="connsiteY17" fmla="*/ 2878473 h 3272754"/>
              <a:gd name="connsiteX18" fmla="*/ 5108896 w 5108896"/>
              <a:gd name="connsiteY18" fmla="*/ 2886861 h 3272754"/>
              <a:gd name="connsiteX0" fmla="*/ 0 w 5108896"/>
              <a:gd name="connsiteY0" fmla="*/ 3272255 h 3272255"/>
              <a:gd name="connsiteX1" fmla="*/ 134224 w 5108896"/>
              <a:gd name="connsiteY1" fmla="*/ 2575969 h 3272255"/>
              <a:gd name="connsiteX2" fmla="*/ 226503 w 5108896"/>
              <a:gd name="connsiteY2" fmla="*/ 1938406 h 3272255"/>
              <a:gd name="connsiteX3" fmla="*/ 335560 w 5108896"/>
              <a:gd name="connsiteY3" fmla="*/ 998839 h 3272255"/>
              <a:gd name="connsiteX4" fmla="*/ 478173 w 5108896"/>
              <a:gd name="connsiteY4" fmla="*/ 579389 h 3272255"/>
              <a:gd name="connsiteX5" fmla="*/ 612396 w 5108896"/>
              <a:gd name="connsiteY5" fmla="*/ 302553 h 3272255"/>
              <a:gd name="connsiteX6" fmla="*/ 822121 w 5108896"/>
              <a:gd name="connsiteY6" fmla="*/ 50883 h 3272255"/>
              <a:gd name="connsiteX7" fmla="*/ 973123 w 5108896"/>
              <a:gd name="connsiteY7" fmla="*/ 549 h 3272255"/>
              <a:gd name="connsiteX8" fmla="*/ 1275127 w 5108896"/>
              <a:gd name="connsiteY8" fmla="*/ 25716 h 3272255"/>
              <a:gd name="connsiteX9" fmla="*/ 1568742 w 5108896"/>
              <a:gd name="connsiteY9" fmla="*/ 50883 h 3272255"/>
              <a:gd name="connsiteX10" fmla="*/ 1770078 w 5108896"/>
              <a:gd name="connsiteY10" fmla="*/ 285775 h 3272255"/>
              <a:gd name="connsiteX11" fmla="*/ 2080470 w 5108896"/>
              <a:gd name="connsiteY11" fmla="*/ 638112 h 3272255"/>
              <a:gd name="connsiteX12" fmla="*/ 2441196 w 5108896"/>
              <a:gd name="connsiteY12" fmla="*/ 1233730 h 3272255"/>
              <a:gd name="connsiteX13" fmla="*/ 2751590 w 5108896"/>
              <a:gd name="connsiteY13" fmla="*/ 1686736 h 3272255"/>
              <a:gd name="connsiteX14" fmla="*/ 3305263 w 5108896"/>
              <a:gd name="connsiteY14" fmla="*/ 2148131 h 3272255"/>
              <a:gd name="connsiteX15" fmla="*/ 3959603 w 5108896"/>
              <a:gd name="connsiteY15" fmla="*/ 2508857 h 3272255"/>
              <a:gd name="connsiteX16" fmla="*/ 4739780 w 5108896"/>
              <a:gd name="connsiteY16" fmla="*/ 2802472 h 3272255"/>
              <a:gd name="connsiteX17" fmla="*/ 5008228 w 5108896"/>
              <a:gd name="connsiteY17" fmla="*/ 2877974 h 3272255"/>
              <a:gd name="connsiteX18" fmla="*/ 5108896 w 5108896"/>
              <a:gd name="connsiteY18" fmla="*/ 2886362 h 3272255"/>
              <a:gd name="connsiteX0" fmla="*/ 0 w 5108896"/>
              <a:gd name="connsiteY0" fmla="*/ 3298799 h 3298799"/>
              <a:gd name="connsiteX1" fmla="*/ 134224 w 5108896"/>
              <a:gd name="connsiteY1" fmla="*/ 2602513 h 3298799"/>
              <a:gd name="connsiteX2" fmla="*/ 226503 w 5108896"/>
              <a:gd name="connsiteY2" fmla="*/ 1964950 h 3298799"/>
              <a:gd name="connsiteX3" fmla="*/ 335560 w 5108896"/>
              <a:gd name="connsiteY3" fmla="*/ 1025383 h 3298799"/>
              <a:gd name="connsiteX4" fmla="*/ 478173 w 5108896"/>
              <a:gd name="connsiteY4" fmla="*/ 605933 h 3298799"/>
              <a:gd name="connsiteX5" fmla="*/ 612396 w 5108896"/>
              <a:gd name="connsiteY5" fmla="*/ 329097 h 3298799"/>
              <a:gd name="connsiteX6" fmla="*/ 822121 w 5108896"/>
              <a:gd name="connsiteY6" fmla="*/ 77427 h 3298799"/>
              <a:gd name="connsiteX7" fmla="*/ 973123 w 5108896"/>
              <a:gd name="connsiteY7" fmla="*/ 27093 h 3298799"/>
              <a:gd name="connsiteX8" fmla="*/ 1283516 w 5108896"/>
              <a:gd name="connsiteY8" fmla="*/ 1926 h 3298799"/>
              <a:gd name="connsiteX9" fmla="*/ 1568742 w 5108896"/>
              <a:gd name="connsiteY9" fmla="*/ 77427 h 3298799"/>
              <a:gd name="connsiteX10" fmla="*/ 1770078 w 5108896"/>
              <a:gd name="connsiteY10" fmla="*/ 312319 h 3298799"/>
              <a:gd name="connsiteX11" fmla="*/ 2080470 w 5108896"/>
              <a:gd name="connsiteY11" fmla="*/ 664656 h 3298799"/>
              <a:gd name="connsiteX12" fmla="*/ 2441196 w 5108896"/>
              <a:gd name="connsiteY12" fmla="*/ 1260274 h 3298799"/>
              <a:gd name="connsiteX13" fmla="*/ 2751590 w 5108896"/>
              <a:gd name="connsiteY13" fmla="*/ 1713280 h 3298799"/>
              <a:gd name="connsiteX14" fmla="*/ 3305263 w 5108896"/>
              <a:gd name="connsiteY14" fmla="*/ 2174675 h 3298799"/>
              <a:gd name="connsiteX15" fmla="*/ 3959603 w 5108896"/>
              <a:gd name="connsiteY15" fmla="*/ 2535401 h 3298799"/>
              <a:gd name="connsiteX16" fmla="*/ 4739780 w 5108896"/>
              <a:gd name="connsiteY16" fmla="*/ 2829016 h 3298799"/>
              <a:gd name="connsiteX17" fmla="*/ 5008228 w 5108896"/>
              <a:gd name="connsiteY17" fmla="*/ 2904518 h 3298799"/>
              <a:gd name="connsiteX18" fmla="*/ 5108896 w 5108896"/>
              <a:gd name="connsiteY18" fmla="*/ 2912906 h 3298799"/>
              <a:gd name="connsiteX0" fmla="*/ 0 w 5108896"/>
              <a:gd name="connsiteY0" fmla="*/ 3298799 h 3298799"/>
              <a:gd name="connsiteX1" fmla="*/ 134224 w 5108896"/>
              <a:gd name="connsiteY1" fmla="*/ 2602513 h 3298799"/>
              <a:gd name="connsiteX2" fmla="*/ 226503 w 5108896"/>
              <a:gd name="connsiteY2" fmla="*/ 1964950 h 3298799"/>
              <a:gd name="connsiteX3" fmla="*/ 335560 w 5108896"/>
              <a:gd name="connsiteY3" fmla="*/ 1025383 h 3298799"/>
              <a:gd name="connsiteX4" fmla="*/ 478173 w 5108896"/>
              <a:gd name="connsiteY4" fmla="*/ 605933 h 3298799"/>
              <a:gd name="connsiteX5" fmla="*/ 612396 w 5108896"/>
              <a:gd name="connsiteY5" fmla="*/ 329097 h 3298799"/>
              <a:gd name="connsiteX6" fmla="*/ 822121 w 5108896"/>
              <a:gd name="connsiteY6" fmla="*/ 77427 h 3298799"/>
              <a:gd name="connsiteX7" fmla="*/ 973123 w 5108896"/>
              <a:gd name="connsiteY7" fmla="*/ 27093 h 3298799"/>
              <a:gd name="connsiteX8" fmla="*/ 1283516 w 5108896"/>
              <a:gd name="connsiteY8" fmla="*/ 1926 h 3298799"/>
              <a:gd name="connsiteX9" fmla="*/ 1568742 w 5108896"/>
              <a:gd name="connsiteY9" fmla="*/ 77427 h 3298799"/>
              <a:gd name="connsiteX10" fmla="*/ 1912691 w 5108896"/>
              <a:gd name="connsiteY10" fmla="*/ 220040 h 3298799"/>
              <a:gd name="connsiteX11" fmla="*/ 2080470 w 5108896"/>
              <a:gd name="connsiteY11" fmla="*/ 664656 h 3298799"/>
              <a:gd name="connsiteX12" fmla="*/ 2441196 w 5108896"/>
              <a:gd name="connsiteY12" fmla="*/ 1260274 h 3298799"/>
              <a:gd name="connsiteX13" fmla="*/ 2751590 w 5108896"/>
              <a:gd name="connsiteY13" fmla="*/ 1713280 h 3298799"/>
              <a:gd name="connsiteX14" fmla="*/ 3305263 w 5108896"/>
              <a:gd name="connsiteY14" fmla="*/ 2174675 h 3298799"/>
              <a:gd name="connsiteX15" fmla="*/ 3959603 w 5108896"/>
              <a:gd name="connsiteY15" fmla="*/ 2535401 h 3298799"/>
              <a:gd name="connsiteX16" fmla="*/ 4739780 w 5108896"/>
              <a:gd name="connsiteY16" fmla="*/ 2829016 h 3298799"/>
              <a:gd name="connsiteX17" fmla="*/ 5008228 w 5108896"/>
              <a:gd name="connsiteY17" fmla="*/ 2904518 h 3298799"/>
              <a:gd name="connsiteX18" fmla="*/ 5108896 w 5108896"/>
              <a:gd name="connsiteY18" fmla="*/ 2912906 h 3298799"/>
              <a:gd name="connsiteX0" fmla="*/ 0 w 5108896"/>
              <a:gd name="connsiteY0" fmla="*/ 3298799 h 3298799"/>
              <a:gd name="connsiteX1" fmla="*/ 134224 w 5108896"/>
              <a:gd name="connsiteY1" fmla="*/ 2602513 h 3298799"/>
              <a:gd name="connsiteX2" fmla="*/ 226503 w 5108896"/>
              <a:gd name="connsiteY2" fmla="*/ 1964950 h 3298799"/>
              <a:gd name="connsiteX3" fmla="*/ 335560 w 5108896"/>
              <a:gd name="connsiteY3" fmla="*/ 1025383 h 3298799"/>
              <a:gd name="connsiteX4" fmla="*/ 478173 w 5108896"/>
              <a:gd name="connsiteY4" fmla="*/ 605933 h 3298799"/>
              <a:gd name="connsiteX5" fmla="*/ 612396 w 5108896"/>
              <a:gd name="connsiteY5" fmla="*/ 329097 h 3298799"/>
              <a:gd name="connsiteX6" fmla="*/ 822121 w 5108896"/>
              <a:gd name="connsiteY6" fmla="*/ 77427 h 3298799"/>
              <a:gd name="connsiteX7" fmla="*/ 973123 w 5108896"/>
              <a:gd name="connsiteY7" fmla="*/ 27093 h 3298799"/>
              <a:gd name="connsiteX8" fmla="*/ 1283516 w 5108896"/>
              <a:gd name="connsiteY8" fmla="*/ 1926 h 3298799"/>
              <a:gd name="connsiteX9" fmla="*/ 1568742 w 5108896"/>
              <a:gd name="connsiteY9" fmla="*/ 77427 h 3298799"/>
              <a:gd name="connsiteX10" fmla="*/ 1912691 w 5108896"/>
              <a:gd name="connsiteY10" fmla="*/ 220040 h 3298799"/>
              <a:gd name="connsiteX11" fmla="*/ 2365696 w 5108896"/>
              <a:gd name="connsiteY11" fmla="*/ 547210 h 3298799"/>
              <a:gd name="connsiteX12" fmla="*/ 2441196 w 5108896"/>
              <a:gd name="connsiteY12" fmla="*/ 1260274 h 3298799"/>
              <a:gd name="connsiteX13" fmla="*/ 2751590 w 5108896"/>
              <a:gd name="connsiteY13" fmla="*/ 1713280 h 3298799"/>
              <a:gd name="connsiteX14" fmla="*/ 3305263 w 5108896"/>
              <a:gd name="connsiteY14" fmla="*/ 2174675 h 3298799"/>
              <a:gd name="connsiteX15" fmla="*/ 3959603 w 5108896"/>
              <a:gd name="connsiteY15" fmla="*/ 2535401 h 3298799"/>
              <a:gd name="connsiteX16" fmla="*/ 4739780 w 5108896"/>
              <a:gd name="connsiteY16" fmla="*/ 2829016 h 3298799"/>
              <a:gd name="connsiteX17" fmla="*/ 5008228 w 5108896"/>
              <a:gd name="connsiteY17" fmla="*/ 2904518 h 3298799"/>
              <a:gd name="connsiteX18" fmla="*/ 5108896 w 5108896"/>
              <a:gd name="connsiteY18" fmla="*/ 2912906 h 3298799"/>
              <a:gd name="connsiteX0" fmla="*/ 0 w 5108896"/>
              <a:gd name="connsiteY0" fmla="*/ 3298799 h 3298799"/>
              <a:gd name="connsiteX1" fmla="*/ 134224 w 5108896"/>
              <a:gd name="connsiteY1" fmla="*/ 2602513 h 3298799"/>
              <a:gd name="connsiteX2" fmla="*/ 226503 w 5108896"/>
              <a:gd name="connsiteY2" fmla="*/ 1964950 h 3298799"/>
              <a:gd name="connsiteX3" fmla="*/ 335560 w 5108896"/>
              <a:gd name="connsiteY3" fmla="*/ 1025383 h 3298799"/>
              <a:gd name="connsiteX4" fmla="*/ 478173 w 5108896"/>
              <a:gd name="connsiteY4" fmla="*/ 605933 h 3298799"/>
              <a:gd name="connsiteX5" fmla="*/ 612396 w 5108896"/>
              <a:gd name="connsiteY5" fmla="*/ 329097 h 3298799"/>
              <a:gd name="connsiteX6" fmla="*/ 822121 w 5108896"/>
              <a:gd name="connsiteY6" fmla="*/ 77427 h 3298799"/>
              <a:gd name="connsiteX7" fmla="*/ 973123 w 5108896"/>
              <a:gd name="connsiteY7" fmla="*/ 27093 h 3298799"/>
              <a:gd name="connsiteX8" fmla="*/ 1283516 w 5108896"/>
              <a:gd name="connsiteY8" fmla="*/ 1926 h 3298799"/>
              <a:gd name="connsiteX9" fmla="*/ 1568742 w 5108896"/>
              <a:gd name="connsiteY9" fmla="*/ 77427 h 3298799"/>
              <a:gd name="connsiteX10" fmla="*/ 1912691 w 5108896"/>
              <a:gd name="connsiteY10" fmla="*/ 220040 h 3298799"/>
              <a:gd name="connsiteX11" fmla="*/ 2365696 w 5108896"/>
              <a:gd name="connsiteY11" fmla="*/ 547210 h 3298799"/>
              <a:gd name="connsiteX12" fmla="*/ 2927758 w 5108896"/>
              <a:gd name="connsiteY12" fmla="*/ 1042160 h 3298799"/>
              <a:gd name="connsiteX13" fmla="*/ 2751590 w 5108896"/>
              <a:gd name="connsiteY13" fmla="*/ 1713280 h 3298799"/>
              <a:gd name="connsiteX14" fmla="*/ 3305263 w 5108896"/>
              <a:gd name="connsiteY14" fmla="*/ 2174675 h 3298799"/>
              <a:gd name="connsiteX15" fmla="*/ 3959603 w 5108896"/>
              <a:gd name="connsiteY15" fmla="*/ 2535401 h 3298799"/>
              <a:gd name="connsiteX16" fmla="*/ 4739780 w 5108896"/>
              <a:gd name="connsiteY16" fmla="*/ 2829016 h 3298799"/>
              <a:gd name="connsiteX17" fmla="*/ 5008228 w 5108896"/>
              <a:gd name="connsiteY17" fmla="*/ 2904518 h 3298799"/>
              <a:gd name="connsiteX18" fmla="*/ 5108896 w 5108896"/>
              <a:gd name="connsiteY18" fmla="*/ 2912906 h 3298799"/>
              <a:gd name="connsiteX0" fmla="*/ 0 w 5108896"/>
              <a:gd name="connsiteY0" fmla="*/ 3298799 h 3298799"/>
              <a:gd name="connsiteX1" fmla="*/ 134224 w 5108896"/>
              <a:gd name="connsiteY1" fmla="*/ 2602513 h 3298799"/>
              <a:gd name="connsiteX2" fmla="*/ 226503 w 5108896"/>
              <a:gd name="connsiteY2" fmla="*/ 1964950 h 3298799"/>
              <a:gd name="connsiteX3" fmla="*/ 335560 w 5108896"/>
              <a:gd name="connsiteY3" fmla="*/ 1025383 h 3298799"/>
              <a:gd name="connsiteX4" fmla="*/ 478173 w 5108896"/>
              <a:gd name="connsiteY4" fmla="*/ 605933 h 3298799"/>
              <a:gd name="connsiteX5" fmla="*/ 612396 w 5108896"/>
              <a:gd name="connsiteY5" fmla="*/ 329097 h 3298799"/>
              <a:gd name="connsiteX6" fmla="*/ 822121 w 5108896"/>
              <a:gd name="connsiteY6" fmla="*/ 77427 h 3298799"/>
              <a:gd name="connsiteX7" fmla="*/ 973123 w 5108896"/>
              <a:gd name="connsiteY7" fmla="*/ 27093 h 3298799"/>
              <a:gd name="connsiteX8" fmla="*/ 1283516 w 5108896"/>
              <a:gd name="connsiteY8" fmla="*/ 1926 h 3298799"/>
              <a:gd name="connsiteX9" fmla="*/ 1568742 w 5108896"/>
              <a:gd name="connsiteY9" fmla="*/ 77427 h 3298799"/>
              <a:gd name="connsiteX10" fmla="*/ 1912691 w 5108896"/>
              <a:gd name="connsiteY10" fmla="*/ 220040 h 3298799"/>
              <a:gd name="connsiteX11" fmla="*/ 2365696 w 5108896"/>
              <a:gd name="connsiteY11" fmla="*/ 547210 h 3298799"/>
              <a:gd name="connsiteX12" fmla="*/ 2927758 w 5108896"/>
              <a:gd name="connsiteY12" fmla="*/ 1042160 h 3298799"/>
              <a:gd name="connsiteX13" fmla="*/ 3422709 w 5108896"/>
              <a:gd name="connsiteY13" fmla="*/ 1419665 h 3298799"/>
              <a:gd name="connsiteX14" fmla="*/ 3305263 w 5108896"/>
              <a:gd name="connsiteY14" fmla="*/ 2174675 h 3298799"/>
              <a:gd name="connsiteX15" fmla="*/ 3959603 w 5108896"/>
              <a:gd name="connsiteY15" fmla="*/ 2535401 h 3298799"/>
              <a:gd name="connsiteX16" fmla="*/ 4739780 w 5108896"/>
              <a:gd name="connsiteY16" fmla="*/ 2829016 h 3298799"/>
              <a:gd name="connsiteX17" fmla="*/ 5008228 w 5108896"/>
              <a:gd name="connsiteY17" fmla="*/ 2904518 h 3298799"/>
              <a:gd name="connsiteX18" fmla="*/ 5108896 w 5108896"/>
              <a:gd name="connsiteY18" fmla="*/ 2912906 h 3298799"/>
              <a:gd name="connsiteX0" fmla="*/ 0 w 5108896"/>
              <a:gd name="connsiteY0" fmla="*/ 3298799 h 3298799"/>
              <a:gd name="connsiteX1" fmla="*/ 134224 w 5108896"/>
              <a:gd name="connsiteY1" fmla="*/ 2602513 h 3298799"/>
              <a:gd name="connsiteX2" fmla="*/ 226503 w 5108896"/>
              <a:gd name="connsiteY2" fmla="*/ 1964950 h 3298799"/>
              <a:gd name="connsiteX3" fmla="*/ 335560 w 5108896"/>
              <a:gd name="connsiteY3" fmla="*/ 1025383 h 3298799"/>
              <a:gd name="connsiteX4" fmla="*/ 478173 w 5108896"/>
              <a:gd name="connsiteY4" fmla="*/ 605933 h 3298799"/>
              <a:gd name="connsiteX5" fmla="*/ 612396 w 5108896"/>
              <a:gd name="connsiteY5" fmla="*/ 329097 h 3298799"/>
              <a:gd name="connsiteX6" fmla="*/ 822121 w 5108896"/>
              <a:gd name="connsiteY6" fmla="*/ 77427 h 3298799"/>
              <a:gd name="connsiteX7" fmla="*/ 973123 w 5108896"/>
              <a:gd name="connsiteY7" fmla="*/ 27093 h 3298799"/>
              <a:gd name="connsiteX8" fmla="*/ 1283516 w 5108896"/>
              <a:gd name="connsiteY8" fmla="*/ 1926 h 3298799"/>
              <a:gd name="connsiteX9" fmla="*/ 1568742 w 5108896"/>
              <a:gd name="connsiteY9" fmla="*/ 77427 h 3298799"/>
              <a:gd name="connsiteX10" fmla="*/ 1912691 w 5108896"/>
              <a:gd name="connsiteY10" fmla="*/ 220040 h 3298799"/>
              <a:gd name="connsiteX11" fmla="*/ 2365696 w 5108896"/>
              <a:gd name="connsiteY11" fmla="*/ 547210 h 3298799"/>
              <a:gd name="connsiteX12" fmla="*/ 2927758 w 5108896"/>
              <a:gd name="connsiteY12" fmla="*/ 1042160 h 3298799"/>
              <a:gd name="connsiteX13" fmla="*/ 3422709 w 5108896"/>
              <a:gd name="connsiteY13" fmla="*/ 1419665 h 3298799"/>
              <a:gd name="connsiteX14" fmla="*/ 4051883 w 5108896"/>
              <a:gd name="connsiteY14" fmla="*/ 1772004 h 3298799"/>
              <a:gd name="connsiteX15" fmla="*/ 3959603 w 5108896"/>
              <a:gd name="connsiteY15" fmla="*/ 2535401 h 3298799"/>
              <a:gd name="connsiteX16" fmla="*/ 4739780 w 5108896"/>
              <a:gd name="connsiteY16" fmla="*/ 2829016 h 3298799"/>
              <a:gd name="connsiteX17" fmla="*/ 5008228 w 5108896"/>
              <a:gd name="connsiteY17" fmla="*/ 2904518 h 3298799"/>
              <a:gd name="connsiteX18" fmla="*/ 5108896 w 5108896"/>
              <a:gd name="connsiteY18" fmla="*/ 2912906 h 3298799"/>
              <a:gd name="connsiteX0" fmla="*/ 0 w 5108896"/>
              <a:gd name="connsiteY0" fmla="*/ 3298799 h 3298799"/>
              <a:gd name="connsiteX1" fmla="*/ 134224 w 5108896"/>
              <a:gd name="connsiteY1" fmla="*/ 2602513 h 3298799"/>
              <a:gd name="connsiteX2" fmla="*/ 226503 w 5108896"/>
              <a:gd name="connsiteY2" fmla="*/ 1964950 h 3298799"/>
              <a:gd name="connsiteX3" fmla="*/ 335560 w 5108896"/>
              <a:gd name="connsiteY3" fmla="*/ 1025383 h 3298799"/>
              <a:gd name="connsiteX4" fmla="*/ 478173 w 5108896"/>
              <a:gd name="connsiteY4" fmla="*/ 605933 h 3298799"/>
              <a:gd name="connsiteX5" fmla="*/ 612396 w 5108896"/>
              <a:gd name="connsiteY5" fmla="*/ 329097 h 3298799"/>
              <a:gd name="connsiteX6" fmla="*/ 822121 w 5108896"/>
              <a:gd name="connsiteY6" fmla="*/ 77427 h 3298799"/>
              <a:gd name="connsiteX7" fmla="*/ 973123 w 5108896"/>
              <a:gd name="connsiteY7" fmla="*/ 27093 h 3298799"/>
              <a:gd name="connsiteX8" fmla="*/ 1283516 w 5108896"/>
              <a:gd name="connsiteY8" fmla="*/ 1926 h 3298799"/>
              <a:gd name="connsiteX9" fmla="*/ 1568742 w 5108896"/>
              <a:gd name="connsiteY9" fmla="*/ 77427 h 3298799"/>
              <a:gd name="connsiteX10" fmla="*/ 1912691 w 5108896"/>
              <a:gd name="connsiteY10" fmla="*/ 220040 h 3298799"/>
              <a:gd name="connsiteX11" fmla="*/ 2365696 w 5108896"/>
              <a:gd name="connsiteY11" fmla="*/ 547210 h 3298799"/>
              <a:gd name="connsiteX12" fmla="*/ 2927758 w 5108896"/>
              <a:gd name="connsiteY12" fmla="*/ 1042160 h 3298799"/>
              <a:gd name="connsiteX13" fmla="*/ 3422709 w 5108896"/>
              <a:gd name="connsiteY13" fmla="*/ 1419665 h 3298799"/>
              <a:gd name="connsiteX14" fmla="*/ 4051883 w 5108896"/>
              <a:gd name="connsiteY14" fmla="*/ 1772004 h 3298799"/>
              <a:gd name="connsiteX15" fmla="*/ 4706224 w 5108896"/>
              <a:gd name="connsiteY15" fmla="*/ 1998506 h 3298799"/>
              <a:gd name="connsiteX16" fmla="*/ 4739780 w 5108896"/>
              <a:gd name="connsiteY16" fmla="*/ 2829016 h 3298799"/>
              <a:gd name="connsiteX17" fmla="*/ 5008228 w 5108896"/>
              <a:gd name="connsiteY17" fmla="*/ 2904518 h 3298799"/>
              <a:gd name="connsiteX18" fmla="*/ 5108896 w 5108896"/>
              <a:gd name="connsiteY18" fmla="*/ 2912906 h 3298799"/>
              <a:gd name="connsiteX0" fmla="*/ 0 w 5183883"/>
              <a:gd name="connsiteY0" fmla="*/ 3298799 h 3298799"/>
              <a:gd name="connsiteX1" fmla="*/ 134224 w 5183883"/>
              <a:gd name="connsiteY1" fmla="*/ 2602513 h 3298799"/>
              <a:gd name="connsiteX2" fmla="*/ 226503 w 5183883"/>
              <a:gd name="connsiteY2" fmla="*/ 1964950 h 3298799"/>
              <a:gd name="connsiteX3" fmla="*/ 335560 w 5183883"/>
              <a:gd name="connsiteY3" fmla="*/ 1025383 h 3298799"/>
              <a:gd name="connsiteX4" fmla="*/ 478173 w 5183883"/>
              <a:gd name="connsiteY4" fmla="*/ 605933 h 3298799"/>
              <a:gd name="connsiteX5" fmla="*/ 612396 w 5183883"/>
              <a:gd name="connsiteY5" fmla="*/ 329097 h 3298799"/>
              <a:gd name="connsiteX6" fmla="*/ 822121 w 5183883"/>
              <a:gd name="connsiteY6" fmla="*/ 77427 h 3298799"/>
              <a:gd name="connsiteX7" fmla="*/ 973123 w 5183883"/>
              <a:gd name="connsiteY7" fmla="*/ 27093 h 3298799"/>
              <a:gd name="connsiteX8" fmla="*/ 1283516 w 5183883"/>
              <a:gd name="connsiteY8" fmla="*/ 1926 h 3298799"/>
              <a:gd name="connsiteX9" fmla="*/ 1568742 w 5183883"/>
              <a:gd name="connsiteY9" fmla="*/ 77427 h 3298799"/>
              <a:gd name="connsiteX10" fmla="*/ 1912691 w 5183883"/>
              <a:gd name="connsiteY10" fmla="*/ 220040 h 3298799"/>
              <a:gd name="connsiteX11" fmla="*/ 2365696 w 5183883"/>
              <a:gd name="connsiteY11" fmla="*/ 547210 h 3298799"/>
              <a:gd name="connsiteX12" fmla="*/ 2927758 w 5183883"/>
              <a:gd name="connsiteY12" fmla="*/ 1042160 h 3298799"/>
              <a:gd name="connsiteX13" fmla="*/ 3422709 w 5183883"/>
              <a:gd name="connsiteY13" fmla="*/ 1419665 h 3298799"/>
              <a:gd name="connsiteX14" fmla="*/ 4051883 w 5183883"/>
              <a:gd name="connsiteY14" fmla="*/ 1772004 h 3298799"/>
              <a:gd name="connsiteX15" fmla="*/ 4706224 w 5183883"/>
              <a:gd name="connsiteY15" fmla="*/ 1998506 h 3298799"/>
              <a:gd name="connsiteX16" fmla="*/ 5176007 w 5183883"/>
              <a:gd name="connsiteY16" fmla="*/ 2132730 h 3298799"/>
              <a:gd name="connsiteX17" fmla="*/ 5008228 w 5183883"/>
              <a:gd name="connsiteY17" fmla="*/ 2904518 h 3298799"/>
              <a:gd name="connsiteX18" fmla="*/ 5108896 w 5183883"/>
              <a:gd name="connsiteY18" fmla="*/ 2912906 h 3298799"/>
              <a:gd name="connsiteX0" fmla="*/ 0 w 5183883"/>
              <a:gd name="connsiteY0" fmla="*/ 3298799 h 3298799"/>
              <a:gd name="connsiteX1" fmla="*/ 134224 w 5183883"/>
              <a:gd name="connsiteY1" fmla="*/ 2602513 h 3298799"/>
              <a:gd name="connsiteX2" fmla="*/ 226503 w 5183883"/>
              <a:gd name="connsiteY2" fmla="*/ 1964950 h 3298799"/>
              <a:gd name="connsiteX3" fmla="*/ 335560 w 5183883"/>
              <a:gd name="connsiteY3" fmla="*/ 1025383 h 3298799"/>
              <a:gd name="connsiteX4" fmla="*/ 478173 w 5183883"/>
              <a:gd name="connsiteY4" fmla="*/ 605933 h 3298799"/>
              <a:gd name="connsiteX5" fmla="*/ 612396 w 5183883"/>
              <a:gd name="connsiteY5" fmla="*/ 329097 h 3298799"/>
              <a:gd name="connsiteX6" fmla="*/ 822121 w 5183883"/>
              <a:gd name="connsiteY6" fmla="*/ 77427 h 3298799"/>
              <a:gd name="connsiteX7" fmla="*/ 973123 w 5183883"/>
              <a:gd name="connsiteY7" fmla="*/ 27093 h 3298799"/>
              <a:gd name="connsiteX8" fmla="*/ 1283516 w 5183883"/>
              <a:gd name="connsiteY8" fmla="*/ 1926 h 3298799"/>
              <a:gd name="connsiteX9" fmla="*/ 1568742 w 5183883"/>
              <a:gd name="connsiteY9" fmla="*/ 77427 h 3298799"/>
              <a:gd name="connsiteX10" fmla="*/ 1912691 w 5183883"/>
              <a:gd name="connsiteY10" fmla="*/ 220040 h 3298799"/>
              <a:gd name="connsiteX11" fmla="*/ 2365696 w 5183883"/>
              <a:gd name="connsiteY11" fmla="*/ 547210 h 3298799"/>
              <a:gd name="connsiteX12" fmla="*/ 2927758 w 5183883"/>
              <a:gd name="connsiteY12" fmla="*/ 1042160 h 3298799"/>
              <a:gd name="connsiteX13" fmla="*/ 3422709 w 5183883"/>
              <a:gd name="connsiteY13" fmla="*/ 1419665 h 3298799"/>
              <a:gd name="connsiteX14" fmla="*/ 4051883 w 5183883"/>
              <a:gd name="connsiteY14" fmla="*/ 1772004 h 3298799"/>
              <a:gd name="connsiteX15" fmla="*/ 4706224 w 5183883"/>
              <a:gd name="connsiteY15" fmla="*/ 1998506 h 3298799"/>
              <a:gd name="connsiteX16" fmla="*/ 5176007 w 5183883"/>
              <a:gd name="connsiteY16" fmla="*/ 2132730 h 3298799"/>
              <a:gd name="connsiteX17" fmla="*/ 5008228 w 5183883"/>
              <a:gd name="connsiteY17" fmla="*/ 2904518 h 3298799"/>
              <a:gd name="connsiteX0" fmla="*/ 0 w 5176007"/>
              <a:gd name="connsiteY0" fmla="*/ 3298799 h 3298799"/>
              <a:gd name="connsiteX1" fmla="*/ 134224 w 5176007"/>
              <a:gd name="connsiteY1" fmla="*/ 2602513 h 3298799"/>
              <a:gd name="connsiteX2" fmla="*/ 226503 w 5176007"/>
              <a:gd name="connsiteY2" fmla="*/ 1964950 h 3298799"/>
              <a:gd name="connsiteX3" fmla="*/ 335560 w 5176007"/>
              <a:gd name="connsiteY3" fmla="*/ 1025383 h 3298799"/>
              <a:gd name="connsiteX4" fmla="*/ 478173 w 5176007"/>
              <a:gd name="connsiteY4" fmla="*/ 605933 h 3298799"/>
              <a:gd name="connsiteX5" fmla="*/ 612396 w 5176007"/>
              <a:gd name="connsiteY5" fmla="*/ 329097 h 3298799"/>
              <a:gd name="connsiteX6" fmla="*/ 822121 w 5176007"/>
              <a:gd name="connsiteY6" fmla="*/ 77427 h 3298799"/>
              <a:gd name="connsiteX7" fmla="*/ 973123 w 5176007"/>
              <a:gd name="connsiteY7" fmla="*/ 27093 h 3298799"/>
              <a:gd name="connsiteX8" fmla="*/ 1283516 w 5176007"/>
              <a:gd name="connsiteY8" fmla="*/ 1926 h 3298799"/>
              <a:gd name="connsiteX9" fmla="*/ 1568742 w 5176007"/>
              <a:gd name="connsiteY9" fmla="*/ 77427 h 3298799"/>
              <a:gd name="connsiteX10" fmla="*/ 1912691 w 5176007"/>
              <a:gd name="connsiteY10" fmla="*/ 220040 h 3298799"/>
              <a:gd name="connsiteX11" fmla="*/ 2365696 w 5176007"/>
              <a:gd name="connsiteY11" fmla="*/ 547210 h 3298799"/>
              <a:gd name="connsiteX12" fmla="*/ 2927758 w 5176007"/>
              <a:gd name="connsiteY12" fmla="*/ 1042160 h 3298799"/>
              <a:gd name="connsiteX13" fmla="*/ 3422709 w 5176007"/>
              <a:gd name="connsiteY13" fmla="*/ 1419665 h 3298799"/>
              <a:gd name="connsiteX14" fmla="*/ 4051883 w 5176007"/>
              <a:gd name="connsiteY14" fmla="*/ 1772004 h 3298799"/>
              <a:gd name="connsiteX15" fmla="*/ 4706224 w 5176007"/>
              <a:gd name="connsiteY15" fmla="*/ 1998506 h 3298799"/>
              <a:gd name="connsiteX16" fmla="*/ 5176007 w 5176007"/>
              <a:gd name="connsiteY16" fmla="*/ 2132730 h 3298799"/>
              <a:gd name="connsiteX0" fmla="*/ 0 w 5117284"/>
              <a:gd name="connsiteY0" fmla="*/ 3298799 h 3298799"/>
              <a:gd name="connsiteX1" fmla="*/ 134224 w 5117284"/>
              <a:gd name="connsiteY1" fmla="*/ 2602513 h 3298799"/>
              <a:gd name="connsiteX2" fmla="*/ 226503 w 5117284"/>
              <a:gd name="connsiteY2" fmla="*/ 1964950 h 3298799"/>
              <a:gd name="connsiteX3" fmla="*/ 335560 w 5117284"/>
              <a:gd name="connsiteY3" fmla="*/ 1025383 h 3298799"/>
              <a:gd name="connsiteX4" fmla="*/ 478173 w 5117284"/>
              <a:gd name="connsiteY4" fmla="*/ 605933 h 3298799"/>
              <a:gd name="connsiteX5" fmla="*/ 612396 w 5117284"/>
              <a:gd name="connsiteY5" fmla="*/ 329097 h 3298799"/>
              <a:gd name="connsiteX6" fmla="*/ 822121 w 5117284"/>
              <a:gd name="connsiteY6" fmla="*/ 77427 h 3298799"/>
              <a:gd name="connsiteX7" fmla="*/ 973123 w 5117284"/>
              <a:gd name="connsiteY7" fmla="*/ 27093 h 3298799"/>
              <a:gd name="connsiteX8" fmla="*/ 1283516 w 5117284"/>
              <a:gd name="connsiteY8" fmla="*/ 1926 h 3298799"/>
              <a:gd name="connsiteX9" fmla="*/ 1568742 w 5117284"/>
              <a:gd name="connsiteY9" fmla="*/ 77427 h 3298799"/>
              <a:gd name="connsiteX10" fmla="*/ 1912691 w 5117284"/>
              <a:gd name="connsiteY10" fmla="*/ 220040 h 3298799"/>
              <a:gd name="connsiteX11" fmla="*/ 2365696 w 5117284"/>
              <a:gd name="connsiteY11" fmla="*/ 547210 h 3298799"/>
              <a:gd name="connsiteX12" fmla="*/ 2927758 w 5117284"/>
              <a:gd name="connsiteY12" fmla="*/ 1042160 h 3298799"/>
              <a:gd name="connsiteX13" fmla="*/ 3422709 w 5117284"/>
              <a:gd name="connsiteY13" fmla="*/ 1419665 h 3298799"/>
              <a:gd name="connsiteX14" fmla="*/ 4051883 w 5117284"/>
              <a:gd name="connsiteY14" fmla="*/ 1772004 h 3298799"/>
              <a:gd name="connsiteX15" fmla="*/ 4706224 w 5117284"/>
              <a:gd name="connsiteY15" fmla="*/ 1998506 h 3298799"/>
              <a:gd name="connsiteX16" fmla="*/ 5117284 w 5117284"/>
              <a:gd name="connsiteY16" fmla="*/ 2090785 h 3298799"/>
              <a:gd name="connsiteX0" fmla="*/ 0 w 5117284"/>
              <a:gd name="connsiteY0" fmla="*/ 3298799 h 3298799"/>
              <a:gd name="connsiteX1" fmla="*/ 134224 w 5117284"/>
              <a:gd name="connsiteY1" fmla="*/ 2602513 h 3298799"/>
              <a:gd name="connsiteX2" fmla="*/ 226503 w 5117284"/>
              <a:gd name="connsiteY2" fmla="*/ 1964950 h 3298799"/>
              <a:gd name="connsiteX3" fmla="*/ 335560 w 5117284"/>
              <a:gd name="connsiteY3" fmla="*/ 1025383 h 3298799"/>
              <a:gd name="connsiteX4" fmla="*/ 478173 w 5117284"/>
              <a:gd name="connsiteY4" fmla="*/ 605933 h 3298799"/>
              <a:gd name="connsiteX5" fmla="*/ 612396 w 5117284"/>
              <a:gd name="connsiteY5" fmla="*/ 329097 h 3298799"/>
              <a:gd name="connsiteX6" fmla="*/ 822121 w 5117284"/>
              <a:gd name="connsiteY6" fmla="*/ 77427 h 3298799"/>
              <a:gd name="connsiteX7" fmla="*/ 973123 w 5117284"/>
              <a:gd name="connsiteY7" fmla="*/ 27093 h 3298799"/>
              <a:gd name="connsiteX8" fmla="*/ 1283516 w 5117284"/>
              <a:gd name="connsiteY8" fmla="*/ 1926 h 3298799"/>
              <a:gd name="connsiteX9" fmla="*/ 1568742 w 5117284"/>
              <a:gd name="connsiteY9" fmla="*/ 77427 h 3298799"/>
              <a:gd name="connsiteX10" fmla="*/ 1912691 w 5117284"/>
              <a:gd name="connsiteY10" fmla="*/ 220040 h 3298799"/>
              <a:gd name="connsiteX11" fmla="*/ 2365696 w 5117284"/>
              <a:gd name="connsiteY11" fmla="*/ 547210 h 3298799"/>
              <a:gd name="connsiteX12" fmla="*/ 2927758 w 5117284"/>
              <a:gd name="connsiteY12" fmla="*/ 1042160 h 3298799"/>
              <a:gd name="connsiteX13" fmla="*/ 3422709 w 5117284"/>
              <a:gd name="connsiteY13" fmla="*/ 1419665 h 3298799"/>
              <a:gd name="connsiteX14" fmla="*/ 4051883 w 5117284"/>
              <a:gd name="connsiteY14" fmla="*/ 1772004 h 3298799"/>
              <a:gd name="connsiteX15" fmla="*/ 4655890 w 5117284"/>
              <a:gd name="connsiteY15" fmla="*/ 1973339 h 3298799"/>
              <a:gd name="connsiteX16" fmla="*/ 5117284 w 5117284"/>
              <a:gd name="connsiteY16" fmla="*/ 2090785 h 3298799"/>
              <a:gd name="connsiteX0" fmla="*/ 0 w 5134062"/>
              <a:gd name="connsiteY0" fmla="*/ 3298799 h 3298799"/>
              <a:gd name="connsiteX1" fmla="*/ 134224 w 5134062"/>
              <a:gd name="connsiteY1" fmla="*/ 2602513 h 3298799"/>
              <a:gd name="connsiteX2" fmla="*/ 226503 w 5134062"/>
              <a:gd name="connsiteY2" fmla="*/ 1964950 h 3298799"/>
              <a:gd name="connsiteX3" fmla="*/ 335560 w 5134062"/>
              <a:gd name="connsiteY3" fmla="*/ 1025383 h 3298799"/>
              <a:gd name="connsiteX4" fmla="*/ 478173 w 5134062"/>
              <a:gd name="connsiteY4" fmla="*/ 605933 h 3298799"/>
              <a:gd name="connsiteX5" fmla="*/ 612396 w 5134062"/>
              <a:gd name="connsiteY5" fmla="*/ 329097 h 3298799"/>
              <a:gd name="connsiteX6" fmla="*/ 822121 w 5134062"/>
              <a:gd name="connsiteY6" fmla="*/ 77427 h 3298799"/>
              <a:gd name="connsiteX7" fmla="*/ 973123 w 5134062"/>
              <a:gd name="connsiteY7" fmla="*/ 27093 h 3298799"/>
              <a:gd name="connsiteX8" fmla="*/ 1283516 w 5134062"/>
              <a:gd name="connsiteY8" fmla="*/ 1926 h 3298799"/>
              <a:gd name="connsiteX9" fmla="*/ 1568742 w 5134062"/>
              <a:gd name="connsiteY9" fmla="*/ 77427 h 3298799"/>
              <a:gd name="connsiteX10" fmla="*/ 1912691 w 5134062"/>
              <a:gd name="connsiteY10" fmla="*/ 220040 h 3298799"/>
              <a:gd name="connsiteX11" fmla="*/ 2365696 w 5134062"/>
              <a:gd name="connsiteY11" fmla="*/ 547210 h 3298799"/>
              <a:gd name="connsiteX12" fmla="*/ 2927758 w 5134062"/>
              <a:gd name="connsiteY12" fmla="*/ 1042160 h 3298799"/>
              <a:gd name="connsiteX13" fmla="*/ 3422709 w 5134062"/>
              <a:gd name="connsiteY13" fmla="*/ 1419665 h 3298799"/>
              <a:gd name="connsiteX14" fmla="*/ 4051883 w 5134062"/>
              <a:gd name="connsiteY14" fmla="*/ 1772004 h 3298799"/>
              <a:gd name="connsiteX15" fmla="*/ 4655890 w 5134062"/>
              <a:gd name="connsiteY15" fmla="*/ 1973339 h 3298799"/>
              <a:gd name="connsiteX16" fmla="*/ 5134062 w 5134062"/>
              <a:gd name="connsiteY16" fmla="*/ 2057229 h 3298799"/>
              <a:gd name="connsiteX0" fmla="*/ 0 w 5268286"/>
              <a:gd name="connsiteY0" fmla="*/ 3298799 h 3298799"/>
              <a:gd name="connsiteX1" fmla="*/ 134224 w 5268286"/>
              <a:gd name="connsiteY1" fmla="*/ 2602513 h 3298799"/>
              <a:gd name="connsiteX2" fmla="*/ 226503 w 5268286"/>
              <a:gd name="connsiteY2" fmla="*/ 1964950 h 3298799"/>
              <a:gd name="connsiteX3" fmla="*/ 335560 w 5268286"/>
              <a:gd name="connsiteY3" fmla="*/ 1025383 h 3298799"/>
              <a:gd name="connsiteX4" fmla="*/ 478173 w 5268286"/>
              <a:gd name="connsiteY4" fmla="*/ 605933 h 3298799"/>
              <a:gd name="connsiteX5" fmla="*/ 612396 w 5268286"/>
              <a:gd name="connsiteY5" fmla="*/ 329097 h 3298799"/>
              <a:gd name="connsiteX6" fmla="*/ 822121 w 5268286"/>
              <a:gd name="connsiteY6" fmla="*/ 77427 h 3298799"/>
              <a:gd name="connsiteX7" fmla="*/ 973123 w 5268286"/>
              <a:gd name="connsiteY7" fmla="*/ 27093 h 3298799"/>
              <a:gd name="connsiteX8" fmla="*/ 1283516 w 5268286"/>
              <a:gd name="connsiteY8" fmla="*/ 1926 h 3298799"/>
              <a:gd name="connsiteX9" fmla="*/ 1568742 w 5268286"/>
              <a:gd name="connsiteY9" fmla="*/ 77427 h 3298799"/>
              <a:gd name="connsiteX10" fmla="*/ 1912691 w 5268286"/>
              <a:gd name="connsiteY10" fmla="*/ 220040 h 3298799"/>
              <a:gd name="connsiteX11" fmla="*/ 2365696 w 5268286"/>
              <a:gd name="connsiteY11" fmla="*/ 547210 h 3298799"/>
              <a:gd name="connsiteX12" fmla="*/ 2927758 w 5268286"/>
              <a:gd name="connsiteY12" fmla="*/ 1042160 h 3298799"/>
              <a:gd name="connsiteX13" fmla="*/ 3422709 w 5268286"/>
              <a:gd name="connsiteY13" fmla="*/ 1419665 h 3298799"/>
              <a:gd name="connsiteX14" fmla="*/ 4051883 w 5268286"/>
              <a:gd name="connsiteY14" fmla="*/ 1772004 h 3298799"/>
              <a:gd name="connsiteX15" fmla="*/ 4655890 w 5268286"/>
              <a:gd name="connsiteY15" fmla="*/ 1973339 h 3298799"/>
              <a:gd name="connsiteX16" fmla="*/ 5268286 w 5268286"/>
              <a:gd name="connsiteY16" fmla="*/ 2082396 h 3298799"/>
              <a:gd name="connsiteX0" fmla="*/ 0 w 4655890"/>
              <a:gd name="connsiteY0" fmla="*/ 3298799 h 3298799"/>
              <a:gd name="connsiteX1" fmla="*/ 134224 w 4655890"/>
              <a:gd name="connsiteY1" fmla="*/ 2602513 h 3298799"/>
              <a:gd name="connsiteX2" fmla="*/ 226503 w 4655890"/>
              <a:gd name="connsiteY2" fmla="*/ 1964950 h 3298799"/>
              <a:gd name="connsiteX3" fmla="*/ 335560 w 4655890"/>
              <a:gd name="connsiteY3" fmla="*/ 1025383 h 3298799"/>
              <a:gd name="connsiteX4" fmla="*/ 478173 w 4655890"/>
              <a:gd name="connsiteY4" fmla="*/ 605933 h 3298799"/>
              <a:gd name="connsiteX5" fmla="*/ 612396 w 4655890"/>
              <a:gd name="connsiteY5" fmla="*/ 329097 h 3298799"/>
              <a:gd name="connsiteX6" fmla="*/ 822121 w 4655890"/>
              <a:gd name="connsiteY6" fmla="*/ 77427 h 3298799"/>
              <a:gd name="connsiteX7" fmla="*/ 973123 w 4655890"/>
              <a:gd name="connsiteY7" fmla="*/ 27093 h 3298799"/>
              <a:gd name="connsiteX8" fmla="*/ 1283516 w 4655890"/>
              <a:gd name="connsiteY8" fmla="*/ 1926 h 3298799"/>
              <a:gd name="connsiteX9" fmla="*/ 1568742 w 4655890"/>
              <a:gd name="connsiteY9" fmla="*/ 77427 h 3298799"/>
              <a:gd name="connsiteX10" fmla="*/ 1912691 w 4655890"/>
              <a:gd name="connsiteY10" fmla="*/ 220040 h 3298799"/>
              <a:gd name="connsiteX11" fmla="*/ 2365696 w 4655890"/>
              <a:gd name="connsiteY11" fmla="*/ 547210 h 3298799"/>
              <a:gd name="connsiteX12" fmla="*/ 2927758 w 4655890"/>
              <a:gd name="connsiteY12" fmla="*/ 1042160 h 3298799"/>
              <a:gd name="connsiteX13" fmla="*/ 3422709 w 4655890"/>
              <a:gd name="connsiteY13" fmla="*/ 1419665 h 3298799"/>
              <a:gd name="connsiteX14" fmla="*/ 4051883 w 4655890"/>
              <a:gd name="connsiteY14" fmla="*/ 1772004 h 3298799"/>
              <a:gd name="connsiteX15" fmla="*/ 4655890 w 4655890"/>
              <a:gd name="connsiteY15" fmla="*/ 1973339 h 3298799"/>
              <a:gd name="connsiteX0" fmla="*/ 0 w 5092117"/>
              <a:gd name="connsiteY0" fmla="*/ 3298799 h 3298799"/>
              <a:gd name="connsiteX1" fmla="*/ 134224 w 5092117"/>
              <a:gd name="connsiteY1" fmla="*/ 2602513 h 3298799"/>
              <a:gd name="connsiteX2" fmla="*/ 226503 w 5092117"/>
              <a:gd name="connsiteY2" fmla="*/ 1964950 h 3298799"/>
              <a:gd name="connsiteX3" fmla="*/ 335560 w 5092117"/>
              <a:gd name="connsiteY3" fmla="*/ 1025383 h 3298799"/>
              <a:gd name="connsiteX4" fmla="*/ 478173 w 5092117"/>
              <a:gd name="connsiteY4" fmla="*/ 605933 h 3298799"/>
              <a:gd name="connsiteX5" fmla="*/ 612396 w 5092117"/>
              <a:gd name="connsiteY5" fmla="*/ 329097 h 3298799"/>
              <a:gd name="connsiteX6" fmla="*/ 822121 w 5092117"/>
              <a:gd name="connsiteY6" fmla="*/ 77427 h 3298799"/>
              <a:gd name="connsiteX7" fmla="*/ 973123 w 5092117"/>
              <a:gd name="connsiteY7" fmla="*/ 27093 h 3298799"/>
              <a:gd name="connsiteX8" fmla="*/ 1283516 w 5092117"/>
              <a:gd name="connsiteY8" fmla="*/ 1926 h 3298799"/>
              <a:gd name="connsiteX9" fmla="*/ 1568742 w 5092117"/>
              <a:gd name="connsiteY9" fmla="*/ 77427 h 3298799"/>
              <a:gd name="connsiteX10" fmla="*/ 1912691 w 5092117"/>
              <a:gd name="connsiteY10" fmla="*/ 220040 h 3298799"/>
              <a:gd name="connsiteX11" fmla="*/ 2365696 w 5092117"/>
              <a:gd name="connsiteY11" fmla="*/ 547210 h 3298799"/>
              <a:gd name="connsiteX12" fmla="*/ 2927758 w 5092117"/>
              <a:gd name="connsiteY12" fmla="*/ 1042160 h 3298799"/>
              <a:gd name="connsiteX13" fmla="*/ 3422709 w 5092117"/>
              <a:gd name="connsiteY13" fmla="*/ 1419665 h 3298799"/>
              <a:gd name="connsiteX14" fmla="*/ 4051883 w 5092117"/>
              <a:gd name="connsiteY14" fmla="*/ 1772004 h 3298799"/>
              <a:gd name="connsiteX15" fmla="*/ 5092117 w 5092117"/>
              <a:gd name="connsiteY15" fmla="*/ 2057229 h 3298799"/>
              <a:gd name="connsiteX0" fmla="*/ 0 w 5092117"/>
              <a:gd name="connsiteY0" fmla="*/ 3296970 h 3296970"/>
              <a:gd name="connsiteX1" fmla="*/ 134224 w 5092117"/>
              <a:gd name="connsiteY1" fmla="*/ 2600684 h 3296970"/>
              <a:gd name="connsiteX2" fmla="*/ 226503 w 5092117"/>
              <a:gd name="connsiteY2" fmla="*/ 1963121 h 3296970"/>
              <a:gd name="connsiteX3" fmla="*/ 335560 w 5092117"/>
              <a:gd name="connsiteY3" fmla="*/ 1023554 h 3296970"/>
              <a:gd name="connsiteX4" fmla="*/ 478173 w 5092117"/>
              <a:gd name="connsiteY4" fmla="*/ 604104 h 3296970"/>
              <a:gd name="connsiteX5" fmla="*/ 612396 w 5092117"/>
              <a:gd name="connsiteY5" fmla="*/ 327268 h 3296970"/>
              <a:gd name="connsiteX6" fmla="*/ 822121 w 5092117"/>
              <a:gd name="connsiteY6" fmla="*/ 75598 h 3296970"/>
              <a:gd name="connsiteX7" fmla="*/ 973123 w 5092117"/>
              <a:gd name="connsiteY7" fmla="*/ 25264 h 3296970"/>
              <a:gd name="connsiteX8" fmla="*/ 1283516 w 5092117"/>
              <a:gd name="connsiteY8" fmla="*/ 97 h 3296970"/>
              <a:gd name="connsiteX9" fmla="*/ 1694577 w 5092117"/>
              <a:gd name="connsiteY9" fmla="*/ 33653 h 3296970"/>
              <a:gd name="connsiteX10" fmla="*/ 1912691 w 5092117"/>
              <a:gd name="connsiteY10" fmla="*/ 218211 h 3296970"/>
              <a:gd name="connsiteX11" fmla="*/ 2365696 w 5092117"/>
              <a:gd name="connsiteY11" fmla="*/ 545381 h 3296970"/>
              <a:gd name="connsiteX12" fmla="*/ 2927758 w 5092117"/>
              <a:gd name="connsiteY12" fmla="*/ 1040331 h 3296970"/>
              <a:gd name="connsiteX13" fmla="*/ 3422709 w 5092117"/>
              <a:gd name="connsiteY13" fmla="*/ 1417836 h 3296970"/>
              <a:gd name="connsiteX14" fmla="*/ 4051883 w 5092117"/>
              <a:gd name="connsiteY14" fmla="*/ 1770175 h 3296970"/>
              <a:gd name="connsiteX15" fmla="*/ 5092117 w 5092117"/>
              <a:gd name="connsiteY15" fmla="*/ 2055400 h 3296970"/>
              <a:gd name="connsiteX0" fmla="*/ 0 w 5092117"/>
              <a:gd name="connsiteY0" fmla="*/ 3296970 h 3296970"/>
              <a:gd name="connsiteX1" fmla="*/ 134224 w 5092117"/>
              <a:gd name="connsiteY1" fmla="*/ 2600684 h 3296970"/>
              <a:gd name="connsiteX2" fmla="*/ 226503 w 5092117"/>
              <a:gd name="connsiteY2" fmla="*/ 1963121 h 3296970"/>
              <a:gd name="connsiteX3" fmla="*/ 335560 w 5092117"/>
              <a:gd name="connsiteY3" fmla="*/ 1023554 h 3296970"/>
              <a:gd name="connsiteX4" fmla="*/ 478173 w 5092117"/>
              <a:gd name="connsiteY4" fmla="*/ 604104 h 3296970"/>
              <a:gd name="connsiteX5" fmla="*/ 612396 w 5092117"/>
              <a:gd name="connsiteY5" fmla="*/ 327268 h 3296970"/>
              <a:gd name="connsiteX6" fmla="*/ 822121 w 5092117"/>
              <a:gd name="connsiteY6" fmla="*/ 75598 h 3296970"/>
              <a:gd name="connsiteX7" fmla="*/ 973123 w 5092117"/>
              <a:gd name="connsiteY7" fmla="*/ 25264 h 3296970"/>
              <a:gd name="connsiteX8" fmla="*/ 1283516 w 5092117"/>
              <a:gd name="connsiteY8" fmla="*/ 97 h 3296970"/>
              <a:gd name="connsiteX9" fmla="*/ 1694577 w 5092117"/>
              <a:gd name="connsiteY9" fmla="*/ 33653 h 3296970"/>
              <a:gd name="connsiteX10" fmla="*/ 2088859 w 5092117"/>
              <a:gd name="connsiteY10" fmla="*/ 184655 h 3296970"/>
              <a:gd name="connsiteX11" fmla="*/ 2365696 w 5092117"/>
              <a:gd name="connsiteY11" fmla="*/ 545381 h 3296970"/>
              <a:gd name="connsiteX12" fmla="*/ 2927758 w 5092117"/>
              <a:gd name="connsiteY12" fmla="*/ 1040331 h 3296970"/>
              <a:gd name="connsiteX13" fmla="*/ 3422709 w 5092117"/>
              <a:gd name="connsiteY13" fmla="*/ 1417836 h 3296970"/>
              <a:gd name="connsiteX14" fmla="*/ 4051883 w 5092117"/>
              <a:gd name="connsiteY14" fmla="*/ 1770175 h 3296970"/>
              <a:gd name="connsiteX15" fmla="*/ 5092117 w 5092117"/>
              <a:gd name="connsiteY15" fmla="*/ 2055400 h 3296970"/>
              <a:gd name="connsiteX0" fmla="*/ 0 w 5092117"/>
              <a:gd name="connsiteY0" fmla="*/ 3296970 h 3296970"/>
              <a:gd name="connsiteX1" fmla="*/ 134224 w 5092117"/>
              <a:gd name="connsiteY1" fmla="*/ 2600684 h 3296970"/>
              <a:gd name="connsiteX2" fmla="*/ 226503 w 5092117"/>
              <a:gd name="connsiteY2" fmla="*/ 1963121 h 3296970"/>
              <a:gd name="connsiteX3" fmla="*/ 335560 w 5092117"/>
              <a:gd name="connsiteY3" fmla="*/ 1023554 h 3296970"/>
              <a:gd name="connsiteX4" fmla="*/ 478173 w 5092117"/>
              <a:gd name="connsiteY4" fmla="*/ 604104 h 3296970"/>
              <a:gd name="connsiteX5" fmla="*/ 612396 w 5092117"/>
              <a:gd name="connsiteY5" fmla="*/ 327268 h 3296970"/>
              <a:gd name="connsiteX6" fmla="*/ 822121 w 5092117"/>
              <a:gd name="connsiteY6" fmla="*/ 75598 h 3296970"/>
              <a:gd name="connsiteX7" fmla="*/ 973123 w 5092117"/>
              <a:gd name="connsiteY7" fmla="*/ 25264 h 3296970"/>
              <a:gd name="connsiteX8" fmla="*/ 1283516 w 5092117"/>
              <a:gd name="connsiteY8" fmla="*/ 97 h 3296970"/>
              <a:gd name="connsiteX9" fmla="*/ 1694577 w 5092117"/>
              <a:gd name="connsiteY9" fmla="*/ 33653 h 3296970"/>
              <a:gd name="connsiteX10" fmla="*/ 2088859 w 5092117"/>
              <a:gd name="connsiteY10" fmla="*/ 184655 h 3296970"/>
              <a:gd name="connsiteX11" fmla="*/ 2558643 w 5092117"/>
              <a:gd name="connsiteY11" fmla="*/ 503436 h 3296970"/>
              <a:gd name="connsiteX12" fmla="*/ 2927758 w 5092117"/>
              <a:gd name="connsiteY12" fmla="*/ 1040331 h 3296970"/>
              <a:gd name="connsiteX13" fmla="*/ 3422709 w 5092117"/>
              <a:gd name="connsiteY13" fmla="*/ 1417836 h 3296970"/>
              <a:gd name="connsiteX14" fmla="*/ 4051883 w 5092117"/>
              <a:gd name="connsiteY14" fmla="*/ 1770175 h 3296970"/>
              <a:gd name="connsiteX15" fmla="*/ 5092117 w 5092117"/>
              <a:gd name="connsiteY15" fmla="*/ 2055400 h 3296970"/>
              <a:gd name="connsiteX0" fmla="*/ 0 w 5092117"/>
              <a:gd name="connsiteY0" fmla="*/ 3296970 h 3296970"/>
              <a:gd name="connsiteX1" fmla="*/ 134224 w 5092117"/>
              <a:gd name="connsiteY1" fmla="*/ 2600684 h 3296970"/>
              <a:gd name="connsiteX2" fmla="*/ 226503 w 5092117"/>
              <a:gd name="connsiteY2" fmla="*/ 1963121 h 3296970"/>
              <a:gd name="connsiteX3" fmla="*/ 335560 w 5092117"/>
              <a:gd name="connsiteY3" fmla="*/ 1023554 h 3296970"/>
              <a:gd name="connsiteX4" fmla="*/ 478173 w 5092117"/>
              <a:gd name="connsiteY4" fmla="*/ 604104 h 3296970"/>
              <a:gd name="connsiteX5" fmla="*/ 612396 w 5092117"/>
              <a:gd name="connsiteY5" fmla="*/ 327268 h 3296970"/>
              <a:gd name="connsiteX6" fmla="*/ 822121 w 5092117"/>
              <a:gd name="connsiteY6" fmla="*/ 75598 h 3296970"/>
              <a:gd name="connsiteX7" fmla="*/ 973123 w 5092117"/>
              <a:gd name="connsiteY7" fmla="*/ 25264 h 3296970"/>
              <a:gd name="connsiteX8" fmla="*/ 1283516 w 5092117"/>
              <a:gd name="connsiteY8" fmla="*/ 97 h 3296970"/>
              <a:gd name="connsiteX9" fmla="*/ 1694577 w 5092117"/>
              <a:gd name="connsiteY9" fmla="*/ 33653 h 3296970"/>
              <a:gd name="connsiteX10" fmla="*/ 2088859 w 5092117"/>
              <a:gd name="connsiteY10" fmla="*/ 184655 h 3296970"/>
              <a:gd name="connsiteX11" fmla="*/ 2558643 w 5092117"/>
              <a:gd name="connsiteY11" fmla="*/ 503436 h 3296970"/>
              <a:gd name="connsiteX12" fmla="*/ 3145871 w 5092117"/>
              <a:gd name="connsiteY12" fmla="*/ 981608 h 3296970"/>
              <a:gd name="connsiteX13" fmla="*/ 3422709 w 5092117"/>
              <a:gd name="connsiteY13" fmla="*/ 1417836 h 3296970"/>
              <a:gd name="connsiteX14" fmla="*/ 4051883 w 5092117"/>
              <a:gd name="connsiteY14" fmla="*/ 1770175 h 3296970"/>
              <a:gd name="connsiteX15" fmla="*/ 5092117 w 5092117"/>
              <a:gd name="connsiteY15" fmla="*/ 2055400 h 3296970"/>
              <a:gd name="connsiteX0" fmla="*/ 0 w 5092117"/>
              <a:gd name="connsiteY0" fmla="*/ 3296970 h 3296970"/>
              <a:gd name="connsiteX1" fmla="*/ 134224 w 5092117"/>
              <a:gd name="connsiteY1" fmla="*/ 2600684 h 3296970"/>
              <a:gd name="connsiteX2" fmla="*/ 226503 w 5092117"/>
              <a:gd name="connsiteY2" fmla="*/ 1963121 h 3296970"/>
              <a:gd name="connsiteX3" fmla="*/ 335560 w 5092117"/>
              <a:gd name="connsiteY3" fmla="*/ 1023554 h 3296970"/>
              <a:gd name="connsiteX4" fmla="*/ 478173 w 5092117"/>
              <a:gd name="connsiteY4" fmla="*/ 604104 h 3296970"/>
              <a:gd name="connsiteX5" fmla="*/ 612396 w 5092117"/>
              <a:gd name="connsiteY5" fmla="*/ 327268 h 3296970"/>
              <a:gd name="connsiteX6" fmla="*/ 822121 w 5092117"/>
              <a:gd name="connsiteY6" fmla="*/ 75598 h 3296970"/>
              <a:gd name="connsiteX7" fmla="*/ 973123 w 5092117"/>
              <a:gd name="connsiteY7" fmla="*/ 25264 h 3296970"/>
              <a:gd name="connsiteX8" fmla="*/ 1283516 w 5092117"/>
              <a:gd name="connsiteY8" fmla="*/ 97 h 3296970"/>
              <a:gd name="connsiteX9" fmla="*/ 1694577 w 5092117"/>
              <a:gd name="connsiteY9" fmla="*/ 33653 h 3296970"/>
              <a:gd name="connsiteX10" fmla="*/ 2088859 w 5092117"/>
              <a:gd name="connsiteY10" fmla="*/ 184655 h 3296970"/>
              <a:gd name="connsiteX11" fmla="*/ 2558643 w 5092117"/>
              <a:gd name="connsiteY11" fmla="*/ 503436 h 3296970"/>
              <a:gd name="connsiteX12" fmla="*/ 3145871 w 5092117"/>
              <a:gd name="connsiteY12" fmla="*/ 981608 h 3296970"/>
              <a:gd name="connsiteX13" fmla="*/ 3716324 w 5092117"/>
              <a:gd name="connsiteY13" fmla="*/ 1375891 h 3296970"/>
              <a:gd name="connsiteX14" fmla="*/ 4051883 w 5092117"/>
              <a:gd name="connsiteY14" fmla="*/ 1770175 h 3296970"/>
              <a:gd name="connsiteX15" fmla="*/ 5092117 w 5092117"/>
              <a:gd name="connsiteY15" fmla="*/ 2055400 h 3296970"/>
              <a:gd name="connsiteX0" fmla="*/ 0 w 5092117"/>
              <a:gd name="connsiteY0" fmla="*/ 3296970 h 3296970"/>
              <a:gd name="connsiteX1" fmla="*/ 134224 w 5092117"/>
              <a:gd name="connsiteY1" fmla="*/ 2600684 h 3296970"/>
              <a:gd name="connsiteX2" fmla="*/ 226503 w 5092117"/>
              <a:gd name="connsiteY2" fmla="*/ 1963121 h 3296970"/>
              <a:gd name="connsiteX3" fmla="*/ 335560 w 5092117"/>
              <a:gd name="connsiteY3" fmla="*/ 1023554 h 3296970"/>
              <a:gd name="connsiteX4" fmla="*/ 478173 w 5092117"/>
              <a:gd name="connsiteY4" fmla="*/ 604104 h 3296970"/>
              <a:gd name="connsiteX5" fmla="*/ 612396 w 5092117"/>
              <a:gd name="connsiteY5" fmla="*/ 327268 h 3296970"/>
              <a:gd name="connsiteX6" fmla="*/ 822121 w 5092117"/>
              <a:gd name="connsiteY6" fmla="*/ 75598 h 3296970"/>
              <a:gd name="connsiteX7" fmla="*/ 973123 w 5092117"/>
              <a:gd name="connsiteY7" fmla="*/ 25264 h 3296970"/>
              <a:gd name="connsiteX8" fmla="*/ 1283516 w 5092117"/>
              <a:gd name="connsiteY8" fmla="*/ 97 h 3296970"/>
              <a:gd name="connsiteX9" fmla="*/ 1694577 w 5092117"/>
              <a:gd name="connsiteY9" fmla="*/ 33653 h 3296970"/>
              <a:gd name="connsiteX10" fmla="*/ 2088859 w 5092117"/>
              <a:gd name="connsiteY10" fmla="*/ 184655 h 3296970"/>
              <a:gd name="connsiteX11" fmla="*/ 2558643 w 5092117"/>
              <a:gd name="connsiteY11" fmla="*/ 503436 h 3296970"/>
              <a:gd name="connsiteX12" fmla="*/ 3145871 w 5092117"/>
              <a:gd name="connsiteY12" fmla="*/ 981608 h 3296970"/>
              <a:gd name="connsiteX13" fmla="*/ 3716324 w 5092117"/>
              <a:gd name="connsiteY13" fmla="*/ 1375891 h 3296970"/>
              <a:gd name="connsiteX14" fmla="*/ 4488111 w 5092117"/>
              <a:gd name="connsiteY14" fmla="*/ 1703063 h 3296970"/>
              <a:gd name="connsiteX15" fmla="*/ 5092117 w 5092117"/>
              <a:gd name="connsiteY15" fmla="*/ 2055400 h 3296970"/>
              <a:gd name="connsiteX0" fmla="*/ 0 w 5092117"/>
              <a:gd name="connsiteY0" fmla="*/ 3296970 h 3296970"/>
              <a:gd name="connsiteX1" fmla="*/ 134224 w 5092117"/>
              <a:gd name="connsiteY1" fmla="*/ 2600684 h 3296970"/>
              <a:gd name="connsiteX2" fmla="*/ 226503 w 5092117"/>
              <a:gd name="connsiteY2" fmla="*/ 1963121 h 3296970"/>
              <a:gd name="connsiteX3" fmla="*/ 335560 w 5092117"/>
              <a:gd name="connsiteY3" fmla="*/ 1023554 h 3296970"/>
              <a:gd name="connsiteX4" fmla="*/ 478173 w 5092117"/>
              <a:gd name="connsiteY4" fmla="*/ 604104 h 3296970"/>
              <a:gd name="connsiteX5" fmla="*/ 612396 w 5092117"/>
              <a:gd name="connsiteY5" fmla="*/ 327268 h 3296970"/>
              <a:gd name="connsiteX6" fmla="*/ 822121 w 5092117"/>
              <a:gd name="connsiteY6" fmla="*/ 75598 h 3296970"/>
              <a:gd name="connsiteX7" fmla="*/ 973123 w 5092117"/>
              <a:gd name="connsiteY7" fmla="*/ 25264 h 3296970"/>
              <a:gd name="connsiteX8" fmla="*/ 1283516 w 5092117"/>
              <a:gd name="connsiteY8" fmla="*/ 97 h 3296970"/>
              <a:gd name="connsiteX9" fmla="*/ 1694577 w 5092117"/>
              <a:gd name="connsiteY9" fmla="*/ 33653 h 3296970"/>
              <a:gd name="connsiteX10" fmla="*/ 2088859 w 5092117"/>
              <a:gd name="connsiteY10" fmla="*/ 184655 h 3296970"/>
              <a:gd name="connsiteX11" fmla="*/ 2558643 w 5092117"/>
              <a:gd name="connsiteY11" fmla="*/ 503436 h 3296970"/>
              <a:gd name="connsiteX12" fmla="*/ 3145871 w 5092117"/>
              <a:gd name="connsiteY12" fmla="*/ 981608 h 3296970"/>
              <a:gd name="connsiteX13" fmla="*/ 3716324 w 5092117"/>
              <a:gd name="connsiteY13" fmla="*/ 1375891 h 3296970"/>
              <a:gd name="connsiteX14" fmla="*/ 4479722 w 5092117"/>
              <a:gd name="connsiteY14" fmla="*/ 1736619 h 3296970"/>
              <a:gd name="connsiteX15" fmla="*/ 5092117 w 5092117"/>
              <a:gd name="connsiteY15" fmla="*/ 2055400 h 3296970"/>
              <a:gd name="connsiteX0" fmla="*/ 0 w 5092117"/>
              <a:gd name="connsiteY0" fmla="*/ 3296970 h 3296970"/>
              <a:gd name="connsiteX1" fmla="*/ 134224 w 5092117"/>
              <a:gd name="connsiteY1" fmla="*/ 2600684 h 3296970"/>
              <a:gd name="connsiteX2" fmla="*/ 226503 w 5092117"/>
              <a:gd name="connsiteY2" fmla="*/ 1963121 h 3296970"/>
              <a:gd name="connsiteX3" fmla="*/ 335560 w 5092117"/>
              <a:gd name="connsiteY3" fmla="*/ 1023554 h 3296970"/>
              <a:gd name="connsiteX4" fmla="*/ 478173 w 5092117"/>
              <a:gd name="connsiteY4" fmla="*/ 604104 h 3296970"/>
              <a:gd name="connsiteX5" fmla="*/ 612396 w 5092117"/>
              <a:gd name="connsiteY5" fmla="*/ 327268 h 3296970"/>
              <a:gd name="connsiteX6" fmla="*/ 822121 w 5092117"/>
              <a:gd name="connsiteY6" fmla="*/ 75598 h 3296970"/>
              <a:gd name="connsiteX7" fmla="*/ 973123 w 5092117"/>
              <a:gd name="connsiteY7" fmla="*/ 25264 h 3296970"/>
              <a:gd name="connsiteX8" fmla="*/ 1283516 w 5092117"/>
              <a:gd name="connsiteY8" fmla="*/ 97 h 3296970"/>
              <a:gd name="connsiteX9" fmla="*/ 1694577 w 5092117"/>
              <a:gd name="connsiteY9" fmla="*/ 33653 h 3296970"/>
              <a:gd name="connsiteX10" fmla="*/ 2088859 w 5092117"/>
              <a:gd name="connsiteY10" fmla="*/ 184655 h 3296970"/>
              <a:gd name="connsiteX11" fmla="*/ 2558643 w 5092117"/>
              <a:gd name="connsiteY11" fmla="*/ 503436 h 3296970"/>
              <a:gd name="connsiteX12" fmla="*/ 3145871 w 5092117"/>
              <a:gd name="connsiteY12" fmla="*/ 981608 h 3296970"/>
              <a:gd name="connsiteX13" fmla="*/ 3716324 w 5092117"/>
              <a:gd name="connsiteY13" fmla="*/ 1375891 h 3296970"/>
              <a:gd name="connsiteX14" fmla="*/ 4479722 w 5092117"/>
              <a:gd name="connsiteY14" fmla="*/ 1778564 h 3296970"/>
              <a:gd name="connsiteX15" fmla="*/ 5092117 w 5092117"/>
              <a:gd name="connsiteY15" fmla="*/ 2055400 h 329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92117" h="3296970">
                <a:moveTo>
                  <a:pt x="0" y="3296970"/>
                </a:moveTo>
                <a:cubicBezTo>
                  <a:pt x="48237" y="3059981"/>
                  <a:pt x="96474" y="2822992"/>
                  <a:pt x="134224" y="2600684"/>
                </a:cubicBezTo>
                <a:cubicBezTo>
                  <a:pt x="171974" y="2378376"/>
                  <a:pt x="192947" y="2225976"/>
                  <a:pt x="226503" y="1963121"/>
                </a:cubicBezTo>
                <a:cubicBezTo>
                  <a:pt x="260059" y="1700266"/>
                  <a:pt x="293615" y="1250057"/>
                  <a:pt x="335560" y="1023554"/>
                </a:cubicBezTo>
                <a:cubicBezTo>
                  <a:pt x="377505" y="797051"/>
                  <a:pt x="432034" y="720152"/>
                  <a:pt x="478173" y="604104"/>
                </a:cubicBezTo>
                <a:cubicBezTo>
                  <a:pt x="524312" y="488056"/>
                  <a:pt x="555071" y="415352"/>
                  <a:pt x="612396" y="327268"/>
                </a:cubicBezTo>
                <a:cubicBezTo>
                  <a:pt x="669721" y="239184"/>
                  <a:pt x="762000" y="125932"/>
                  <a:pt x="822121" y="75598"/>
                </a:cubicBezTo>
                <a:cubicBezTo>
                  <a:pt x="882242" y="25264"/>
                  <a:pt x="896224" y="37848"/>
                  <a:pt x="973123" y="25264"/>
                </a:cubicBezTo>
                <a:cubicBezTo>
                  <a:pt x="1050022" y="12680"/>
                  <a:pt x="1163274" y="-1301"/>
                  <a:pt x="1283516" y="97"/>
                </a:cubicBezTo>
                <a:cubicBezTo>
                  <a:pt x="1403758" y="1495"/>
                  <a:pt x="1560353" y="2893"/>
                  <a:pt x="1694577" y="33653"/>
                </a:cubicBezTo>
                <a:cubicBezTo>
                  <a:pt x="1828801" y="64413"/>
                  <a:pt x="1944848" y="106358"/>
                  <a:pt x="2088859" y="184655"/>
                </a:cubicBezTo>
                <a:cubicBezTo>
                  <a:pt x="2232870" y="262952"/>
                  <a:pt x="2382474" y="370610"/>
                  <a:pt x="2558643" y="503436"/>
                </a:cubicBezTo>
                <a:cubicBezTo>
                  <a:pt x="2734812" y="636262"/>
                  <a:pt x="2952924" y="836199"/>
                  <a:pt x="3145871" y="981608"/>
                </a:cubicBezTo>
                <a:cubicBezTo>
                  <a:pt x="3338818" y="1127017"/>
                  <a:pt x="3494016" y="1243065"/>
                  <a:pt x="3716324" y="1375891"/>
                </a:cubicBezTo>
                <a:cubicBezTo>
                  <a:pt x="3938633" y="1508717"/>
                  <a:pt x="4250423" y="1665313"/>
                  <a:pt x="4479722" y="1778564"/>
                </a:cubicBezTo>
                <a:cubicBezTo>
                  <a:pt x="4709021" y="1891815"/>
                  <a:pt x="4889383" y="2003668"/>
                  <a:pt x="5092117" y="20554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EF36EE74-E009-4B11-893A-22C7A9C50F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82" y="1987569"/>
            <a:ext cx="5185909" cy="3040637"/>
          </a:xfrm>
          <a:prstGeom prst="rect">
            <a:avLst/>
          </a:prstGeom>
        </p:spPr>
      </p:pic>
      <p:cxnSp>
        <p:nvCxnSpPr>
          <p:cNvPr id="30" name="Straight Arrow Connector 29">
            <a:extLst>
              <a:ext uri="{FF2B5EF4-FFF2-40B4-BE49-F238E27FC236}">
                <a16:creationId xmlns:a16="http://schemas.microsoft.com/office/drawing/2014/main" id="{1E8471EC-277A-4B93-9A2E-5EF48235B6DE}"/>
              </a:ext>
            </a:extLst>
          </p:cNvPr>
          <p:cNvCxnSpPr>
            <a:cxnSpLocks/>
          </p:cNvCxnSpPr>
          <p:nvPr/>
        </p:nvCxnSpPr>
        <p:spPr>
          <a:xfrm flipV="1">
            <a:off x="8362834" y="2835479"/>
            <a:ext cx="1125115" cy="38784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4ABBE0B-40DC-47E4-B40F-66EBE7623A96}"/>
              </a:ext>
            </a:extLst>
          </p:cNvPr>
          <p:cNvSpPr/>
          <p:nvPr/>
        </p:nvSpPr>
        <p:spPr>
          <a:xfrm>
            <a:off x="11872786" y="4332231"/>
            <a:ext cx="164513" cy="315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B84DC651-ED9F-4961-85D4-60480F27E77D}"/>
              </a:ext>
            </a:extLst>
          </p:cNvPr>
          <p:cNvPicPr>
            <a:picLocks noChangeAspect="1"/>
          </p:cNvPicPr>
          <p:nvPr/>
        </p:nvPicPr>
        <p:blipFill>
          <a:blip r:embed="rId7"/>
          <a:stretch>
            <a:fillRect/>
          </a:stretch>
        </p:blipFill>
        <p:spPr>
          <a:xfrm>
            <a:off x="10058400" y="-1"/>
            <a:ext cx="2133600" cy="1419225"/>
          </a:xfrm>
          <a:prstGeom prst="rect">
            <a:avLst/>
          </a:prstGeom>
        </p:spPr>
      </p:pic>
      <p:pic>
        <p:nvPicPr>
          <p:cNvPr id="27" name="Picture 26">
            <a:extLst>
              <a:ext uri="{FF2B5EF4-FFF2-40B4-BE49-F238E27FC236}">
                <a16:creationId xmlns:a16="http://schemas.microsoft.com/office/drawing/2014/main" id="{3C14E3B5-0E8C-4E6A-A38A-BAE2DB2E7832}"/>
              </a:ext>
            </a:extLst>
          </p:cNvPr>
          <p:cNvPicPr>
            <a:picLocks noChangeAspect="1"/>
          </p:cNvPicPr>
          <p:nvPr/>
        </p:nvPicPr>
        <p:blipFill>
          <a:blip r:embed="rId8"/>
          <a:stretch>
            <a:fillRect/>
          </a:stretch>
        </p:blipFill>
        <p:spPr>
          <a:xfrm>
            <a:off x="10251440" y="6199040"/>
            <a:ext cx="1940560" cy="658960"/>
          </a:xfrm>
          <a:prstGeom prst="rect">
            <a:avLst/>
          </a:prstGeom>
        </p:spPr>
      </p:pic>
      <p:sp>
        <p:nvSpPr>
          <p:cNvPr id="31" name="Title 1">
            <a:extLst>
              <a:ext uri="{FF2B5EF4-FFF2-40B4-BE49-F238E27FC236}">
                <a16:creationId xmlns:a16="http://schemas.microsoft.com/office/drawing/2014/main" id="{E5AAD998-2756-4E09-9559-EE3B7193FFE4}"/>
              </a:ext>
            </a:extLst>
          </p:cNvPr>
          <p:cNvSpPr txBox="1">
            <a:spLocks/>
          </p:cNvSpPr>
          <p:nvPr/>
        </p:nvSpPr>
        <p:spPr>
          <a:xfrm>
            <a:off x="486619" y="216039"/>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pic>
        <p:nvPicPr>
          <p:cNvPr id="32" name="Picture 31">
            <a:extLst>
              <a:ext uri="{FF2B5EF4-FFF2-40B4-BE49-F238E27FC236}">
                <a16:creationId xmlns:a16="http://schemas.microsoft.com/office/drawing/2014/main" id="{DB937383-A8D6-4C27-8B89-AE2380129DA1}"/>
              </a:ext>
            </a:extLst>
          </p:cNvPr>
          <p:cNvPicPr>
            <a:picLocks noChangeAspect="1"/>
          </p:cNvPicPr>
          <p:nvPr/>
        </p:nvPicPr>
        <p:blipFill>
          <a:blip r:embed="rId9"/>
          <a:stretch>
            <a:fillRect/>
          </a:stretch>
        </p:blipFill>
        <p:spPr>
          <a:xfrm>
            <a:off x="9541219" y="8363"/>
            <a:ext cx="2646857" cy="1320570"/>
          </a:xfrm>
          <a:prstGeom prst="rect">
            <a:avLst/>
          </a:prstGeom>
        </p:spPr>
      </p:pic>
    </p:spTree>
    <p:extLst>
      <p:ext uri="{BB962C8B-B14F-4D97-AF65-F5344CB8AC3E}">
        <p14:creationId xmlns:p14="http://schemas.microsoft.com/office/powerpoint/2010/main" val="2575944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1"/>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486619" y="216039"/>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20" name="Title 1">
            <a:extLst>
              <a:ext uri="{FF2B5EF4-FFF2-40B4-BE49-F238E27FC236}">
                <a16:creationId xmlns:a16="http://schemas.microsoft.com/office/drawing/2014/main" id="{1F01573E-60BF-4E73-BDE2-01B712120525}"/>
              </a:ext>
            </a:extLst>
          </p:cNvPr>
          <p:cNvSpPr txBox="1">
            <a:spLocks/>
          </p:cNvSpPr>
          <p:nvPr/>
        </p:nvSpPr>
        <p:spPr>
          <a:xfrm>
            <a:off x="537954" y="720722"/>
            <a:ext cx="9773062" cy="5520000"/>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Fire Resistance Level (element)</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Fire Resistance  = Char Rate x Exposure Time</a:t>
            </a:r>
          </a:p>
          <a:p>
            <a:endParaRPr lang="en-AU" dirty="0">
              <a:solidFill>
                <a:schemeClr val="tx1"/>
              </a:solidFill>
            </a:endParaRPr>
          </a:p>
          <a:p>
            <a:pPr marL="914400" lvl="1" indent="-457200">
              <a:buFont typeface="Arial" panose="020B0604020202020204" pitchFamily="34" charset="0"/>
              <a:buChar char="•"/>
            </a:pPr>
            <a:r>
              <a:rPr lang="en-AU" sz="2500" dirty="0"/>
              <a:t>What is exposure time?</a:t>
            </a:r>
          </a:p>
          <a:p>
            <a:pPr marL="1371600" lvl="2" indent="-457200">
              <a:buFont typeface="Arial" panose="020B0604020202020204" pitchFamily="34" charset="0"/>
              <a:buChar char="•"/>
            </a:pPr>
            <a:r>
              <a:rPr lang="en-AU" sz="2500" dirty="0"/>
              <a:t>Complete burnout in a high rise building.</a:t>
            </a:r>
          </a:p>
          <a:p>
            <a:pPr marL="1371600" lvl="2" indent="-457200">
              <a:buFont typeface="Arial" panose="020B0604020202020204" pitchFamily="34" charset="0"/>
              <a:buChar char="•"/>
            </a:pPr>
            <a:r>
              <a:rPr lang="en-AU" sz="2500" dirty="0"/>
              <a:t>Burn duration increases with amount of exposed timber.</a:t>
            </a:r>
          </a:p>
          <a:p>
            <a:pPr marL="1371600" lvl="2" indent="-457200">
              <a:buFont typeface="Arial" panose="020B0604020202020204" pitchFamily="34" charset="0"/>
              <a:buChar char="•"/>
            </a:pPr>
            <a:endParaRPr lang="en-AU" sz="2500" dirty="0"/>
          </a:p>
          <a:p>
            <a:pPr marL="914400" lvl="1" indent="-457200">
              <a:buFont typeface="Arial" panose="020B0604020202020204" pitchFamily="34" charset="0"/>
              <a:buChar char="•"/>
            </a:pPr>
            <a:r>
              <a:rPr lang="en-AU" sz="2500" dirty="0"/>
              <a:t>What is char rate?</a:t>
            </a:r>
          </a:p>
          <a:p>
            <a:pPr marL="1371600" lvl="2" indent="-457200">
              <a:buFont typeface="Arial" panose="020B0604020202020204" pitchFamily="34" charset="0"/>
              <a:buChar char="•"/>
            </a:pPr>
            <a:r>
              <a:rPr lang="en-AU" sz="2500" dirty="0"/>
              <a:t>Building specific.</a:t>
            </a:r>
          </a:p>
          <a:p>
            <a:pPr marL="1371600" lvl="2" indent="-457200">
              <a:buFont typeface="Arial" panose="020B0604020202020204" pitchFamily="34" charset="0"/>
              <a:buChar char="•"/>
            </a:pPr>
            <a:r>
              <a:rPr lang="en-AU" sz="2500" dirty="0"/>
              <a:t>Timber specific.</a:t>
            </a:r>
          </a:p>
          <a:p>
            <a:pPr marL="1371600" lvl="2" indent="-457200">
              <a:buFont typeface="Arial" panose="020B0604020202020204" pitchFamily="34" charset="0"/>
              <a:buChar char="•"/>
            </a:pPr>
            <a:r>
              <a:rPr lang="en-AU" sz="2500" dirty="0"/>
              <a:t>Exposure specific.</a:t>
            </a:r>
          </a:p>
          <a:p>
            <a:pPr lvl="1"/>
            <a:endParaRPr lang="en-AU" dirty="0"/>
          </a:p>
          <a:p>
            <a:pPr marL="457200" indent="-457200">
              <a:buFont typeface="Arial" panose="020B0604020202020204" pitchFamily="34" charset="0"/>
              <a:buChar char="•"/>
            </a:pPr>
            <a:r>
              <a:rPr lang="en-AU" dirty="0">
                <a:solidFill>
                  <a:schemeClr val="tx1"/>
                </a:solidFill>
              </a:rPr>
              <a:t>Applicability of standard fire tests for timber elements.</a:t>
            </a: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FE090EEB-E4F3-47AB-9338-214AEFBF777F}"/>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0D9B9E6A-DB3D-486B-A8A3-9925D6EBE305}"/>
              </a:ext>
            </a:extLst>
          </p:cNvPr>
          <p:cNvPicPr>
            <a:picLocks noChangeAspect="1"/>
          </p:cNvPicPr>
          <p:nvPr/>
        </p:nvPicPr>
        <p:blipFill>
          <a:blip r:embed="rId4"/>
          <a:stretch>
            <a:fillRect/>
          </a:stretch>
        </p:blipFill>
        <p:spPr>
          <a:xfrm>
            <a:off x="9541219" y="8363"/>
            <a:ext cx="2646857" cy="1320570"/>
          </a:xfrm>
          <a:prstGeom prst="rect">
            <a:avLst/>
          </a:prstGeom>
        </p:spPr>
      </p:pic>
      <p:pic>
        <p:nvPicPr>
          <p:cNvPr id="14" name="Picture 13">
            <a:extLst>
              <a:ext uri="{FF2B5EF4-FFF2-40B4-BE49-F238E27FC236}">
                <a16:creationId xmlns:a16="http://schemas.microsoft.com/office/drawing/2014/main" id="{8C3ACE18-07B1-4CF7-BFFF-55A10C5F76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7295" y="1258466"/>
            <a:ext cx="2498187" cy="4441221"/>
          </a:xfrm>
          <a:prstGeom prst="rect">
            <a:avLst/>
          </a:prstGeom>
        </p:spPr>
      </p:pic>
    </p:spTree>
    <p:extLst>
      <p:ext uri="{BB962C8B-B14F-4D97-AF65-F5344CB8AC3E}">
        <p14:creationId xmlns:p14="http://schemas.microsoft.com/office/powerpoint/2010/main" val="68346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517099" y="253916"/>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20" name="Title 1">
            <a:extLst>
              <a:ext uri="{FF2B5EF4-FFF2-40B4-BE49-F238E27FC236}">
                <a16:creationId xmlns:a16="http://schemas.microsoft.com/office/drawing/2014/main" id="{1F01573E-60BF-4E73-BDE2-01B712120525}"/>
              </a:ext>
            </a:extLst>
          </p:cNvPr>
          <p:cNvSpPr txBox="1">
            <a:spLocks/>
          </p:cNvSpPr>
          <p:nvPr/>
        </p:nvSpPr>
        <p:spPr>
          <a:xfrm>
            <a:off x="585577" y="834941"/>
            <a:ext cx="8697051" cy="586401"/>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Self-Extinguishment</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Very influential factor in exposed timber design.</a:t>
            </a:r>
          </a:p>
          <a:p>
            <a:endParaRPr lang="en-AU" dirty="0">
              <a:solidFill>
                <a:schemeClr val="tx1"/>
              </a:solidFill>
            </a:endParaRPr>
          </a:p>
          <a:p>
            <a:pPr lvl="1"/>
            <a:endParaRPr lang="en-AU" dirty="0"/>
          </a:p>
          <a:p>
            <a:endParaRPr lang="en-AU" dirty="0">
              <a:solidFill>
                <a:schemeClr val="tx1"/>
              </a:solidFill>
            </a:endParaRPr>
          </a:p>
          <a:p>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10" name="Picture 9">
            <a:extLst>
              <a:ext uri="{FF2B5EF4-FFF2-40B4-BE49-F238E27FC236}">
                <a16:creationId xmlns:a16="http://schemas.microsoft.com/office/drawing/2014/main" id="{C32693B8-45A4-4D96-AA37-0739AB23EB0E}"/>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8" name="Picture 7">
            <a:extLst>
              <a:ext uri="{FF2B5EF4-FFF2-40B4-BE49-F238E27FC236}">
                <a16:creationId xmlns:a16="http://schemas.microsoft.com/office/drawing/2014/main" id="{685777CC-40D4-4A64-8762-6DA1E4DDD0F9}"/>
              </a:ext>
            </a:extLst>
          </p:cNvPr>
          <p:cNvPicPr>
            <a:picLocks noChangeAspect="1"/>
          </p:cNvPicPr>
          <p:nvPr/>
        </p:nvPicPr>
        <p:blipFill>
          <a:blip r:embed="rId4"/>
          <a:stretch>
            <a:fillRect/>
          </a:stretch>
        </p:blipFill>
        <p:spPr>
          <a:xfrm>
            <a:off x="3233261" y="2250303"/>
            <a:ext cx="5481637" cy="4166371"/>
          </a:xfrm>
          <a:prstGeom prst="rect">
            <a:avLst/>
          </a:prstGeom>
        </p:spPr>
      </p:pic>
      <p:pic>
        <p:nvPicPr>
          <p:cNvPr id="9" name="Picture 8">
            <a:extLst>
              <a:ext uri="{FF2B5EF4-FFF2-40B4-BE49-F238E27FC236}">
                <a16:creationId xmlns:a16="http://schemas.microsoft.com/office/drawing/2014/main" id="{A8CDF5DB-4D55-42B8-8082-5DFBAFA8161E}"/>
              </a:ext>
            </a:extLst>
          </p:cNvPr>
          <p:cNvPicPr>
            <a:picLocks noChangeAspect="1"/>
          </p:cNvPicPr>
          <p:nvPr/>
        </p:nvPicPr>
        <p:blipFill>
          <a:blip r:embed="rId5"/>
          <a:stretch>
            <a:fillRect/>
          </a:stretch>
        </p:blipFill>
        <p:spPr>
          <a:xfrm>
            <a:off x="9541219" y="8363"/>
            <a:ext cx="2646857" cy="1320570"/>
          </a:xfrm>
          <a:prstGeom prst="rect">
            <a:avLst/>
          </a:prstGeom>
        </p:spPr>
      </p:pic>
    </p:spTree>
    <p:extLst>
      <p:ext uri="{BB962C8B-B14F-4D97-AF65-F5344CB8AC3E}">
        <p14:creationId xmlns:p14="http://schemas.microsoft.com/office/powerpoint/2010/main" val="313170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517099" y="253916"/>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20" name="Title 1">
            <a:extLst>
              <a:ext uri="{FF2B5EF4-FFF2-40B4-BE49-F238E27FC236}">
                <a16:creationId xmlns:a16="http://schemas.microsoft.com/office/drawing/2014/main" id="{1F01573E-60BF-4E73-BDE2-01B712120525}"/>
              </a:ext>
            </a:extLst>
          </p:cNvPr>
          <p:cNvSpPr txBox="1">
            <a:spLocks/>
          </p:cNvSpPr>
          <p:nvPr/>
        </p:nvSpPr>
        <p:spPr>
          <a:xfrm>
            <a:off x="517099" y="1005544"/>
            <a:ext cx="8697051" cy="586401"/>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Self-Extinguishment</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Large variability design values applied; </a:t>
            </a:r>
          </a:p>
          <a:p>
            <a:pPr marL="914400" lvl="1" indent="-457200">
              <a:buFont typeface="Arial" panose="020B0604020202020204" pitchFamily="34" charset="0"/>
              <a:buChar char="•"/>
            </a:pPr>
            <a:r>
              <a:rPr lang="en-AU" sz="2000" dirty="0"/>
              <a:t>University of Queensland (</a:t>
            </a:r>
            <a:r>
              <a:rPr lang="en-AU" sz="2000" dirty="0" err="1"/>
              <a:t>Emberley</a:t>
            </a:r>
            <a:r>
              <a:rPr lang="en-AU" sz="2000" dirty="0"/>
              <a:t> </a:t>
            </a:r>
            <a:r>
              <a:rPr lang="en-AU" sz="2000" i="1" dirty="0"/>
              <a:t>et al</a:t>
            </a:r>
            <a:r>
              <a:rPr lang="en-AU" sz="2000" dirty="0"/>
              <a:t>.) - </a:t>
            </a:r>
            <a:r>
              <a:rPr lang="en-AU" sz="2000" b="1" dirty="0"/>
              <a:t>45kW/m</a:t>
            </a:r>
            <a:r>
              <a:rPr lang="en-AU" sz="2000" b="1" baseline="30000" dirty="0"/>
              <a:t>2</a:t>
            </a:r>
          </a:p>
          <a:p>
            <a:pPr marL="914400" lvl="1" indent="-457200">
              <a:buFont typeface="Arial" panose="020B0604020202020204" pitchFamily="34" charset="0"/>
              <a:buChar char="•"/>
            </a:pPr>
            <a:r>
              <a:rPr lang="en-AU" sz="2000" dirty="0"/>
              <a:t>Delft University (Crielaard) - </a:t>
            </a:r>
            <a:r>
              <a:rPr lang="en-AU" sz="2000" b="1" dirty="0"/>
              <a:t>6kW/m</a:t>
            </a:r>
            <a:r>
              <a:rPr lang="en-AU" sz="2000" b="1" baseline="30000" dirty="0"/>
              <a:t>2</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Has a huge impact on the design;</a:t>
            </a:r>
          </a:p>
          <a:p>
            <a:pPr marL="914400" lvl="1" indent="-457200">
              <a:buFont typeface="Arial" panose="020B0604020202020204" pitchFamily="34" charset="0"/>
              <a:buChar char="•"/>
            </a:pPr>
            <a:r>
              <a:rPr lang="en-AU" sz="2000" dirty="0"/>
              <a:t>Fire duration, delamination, size and intensity of fire, char rates.</a:t>
            </a:r>
          </a:p>
          <a:p>
            <a:pPr marL="914400" lvl="1" indent="-457200">
              <a:buFont typeface="Arial" panose="020B0604020202020204" pitchFamily="34" charset="0"/>
              <a:buChar char="•"/>
            </a:pPr>
            <a:r>
              <a:rPr lang="en-AU" sz="2000" dirty="0"/>
              <a:t>Fire Resistance Level.</a:t>
            </a:r>
          </a:p>
          <a:p>
            <a:pPr lvl="1"/>
            <a:endParaRPr lang="en-AU" sz="2000" dirty="0"/>
          </a:p>
          <a:p>
            <a:pPr marL="457200" indent="-457200">
              <a:buFont typeface="Arial" panose="020B0604020202020204" pitchFamily="34" charset="0"/>
              <a:buChar char="•"/>
            </a:pPr>
            <a:r>
              <a:rPr lang="en-AU" dirty="0">
                <a:solidFill>
                  <a:schemeClr val="tx1"/>
                </a:solidFill>
              </a:rPr>
              <a:t>How compatible are the tests to a specific building?</a:t>
            </a:r>
          </a:p>
          <a:p>
            <a:pPr marL="914400" lvl="1" indent="-457200">
              <a:buFont typeface="Arial" panose="020B0604020202020204" pitchFamily="34" charset="0"/>
              <a:buChar char="•"/>
            </a:pPr>
            <a:r>
              <a:rPr lang="en-AU" sz="2000" dirty="0"/>
              <a:t>Fuel load, ventilation, surface air flow, compartment size.</a:t>
            </a:r>
          </a:p>
          <a:p>
            <a:pPr lvl="1"/>
            <a:endParaRPr lang="en-AU" dirty="0"/>
          </a:p>
          <a:p>
            <a:endParaRPr lang="en-AU" dirty="0">
              <a:solidFill>
                <a:schemeClr val="tx1"/>
              </a:solidFill>
            </a:endParaRPr>
          </a:p>
          <a:p>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10" name="Picture 9">
            <a:extLst>
              <a:ext uri="{FF2B5EF4-FFF2-40B4-BE49-F238E27FC236}">
                <a16:creationId xmlns:a16="http://schemas.microsoft.com/office/drawing/2014/main" id="{C32693B8-45A4-4D96-AA37-0739AB23EB0E}"/>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8" name="Picture 7">
            <a:extLst>
              <a:ext uri="{FF2B5EF4-FFF2-40B4-BE49-F238E27FC236}">
                <a16:creationId xmlns:a16="http://schemas.microsoft.com/office/drawing/2014/main" id="{A95135C3-BBED-48FC-96D6-01393D31AA15}"/>
              </a:ext>
            </a:extLst>
          </p:cNvPr>
          <p:cNvPicPr>
            <a:picLocks noChangeAspect="1"/>
          </p:cNvPicPr>
          <p:nvPr/>
        </p:nvPicPr>
        <p:blipFill>
          <a:blip r:embed="rId4"/>
          <a:stretch>
            <a:fillRect/>
          </a:stretch>
        </p:blipFill>
        <p:spPr>
          <a:xfrm>
            <a:off x="9541219" y="8363"/>
            <a:ext cx="2646857" cy="1320570"/>
          </a:xfrm>
          <a:prstGeom prst="rect">
            <a:avLst/>
          </a:prstGeom>
        </p:spPr>
      </p:pic>
    </p:spTree>
    <p:extLst>
      <p:ext uri="{BB962C8B-B14F-4D97-AF65-F5344CB8AC3E}">
        <p14:creationId xmlns:p14="http://schemas.microsoft.com/office/powerpoint/2010/main" val="417546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10534" y="148673"/>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20" name="Title 1">
            <a:extLst>
              <a:ext uri="{FF2B5EF4-FFF2-40B4-BE49-F238E27FC236}">
                <a16:creationId xmlns:a16="http://schemas.microsoft.com/office/drawing/2014/main" id="{1F01573E-60BF-4E73-BDE2-01B712120525}"/>
              </a:ext>
            </a:extLst>
          </p:cNvPr>
          <p:cNvSpPr txBox="1">
            <a:spLocks/>
          </p:cNvSpPr>
          <p:nvPr/>
        </p:nvSpPr>
        <p:spPr>
          <a:xfrm>
            <a:off x="610534" y="834941"/>
            <a:ext cx="10331786" cy="257374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Delamination (char fall-off)</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Inhibits self-extinguishment. Promotes fire re-growth</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Influences duration, char rate and Fire Resistance Level</a:t>
            </a: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EB79102B-76FB-4FBE-879C-D7EA8693039A}"/>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AF859DD4-32B2-4B88-A1BA-E07B7133A9BA}"/>
              </a:ext>
            </a:extLst>
          </p:cNvPr>
          <p:cNvPicPr>
            <a:picLocks noChangeAspect="1"/>
          </p:cNvPicPr>
          <p:nvPr/>
        </p:nvPicPr>
        <p:blipFill>
          <a:blip r:embed="rId4"/>
          <a:stretch>
            <a:fillRect/>
          </a:stretch>
        </p:blipFill>
        <p:spPr>
          <a:xfrm>
            <a:off x="7411088" y="3139439"/>
            <a:ext cx="2712812" cy="3648978"/>
          </a:xfrm>
          <a:prstGeom prst="rect">
            <a:avLst/>
          </a:prstGeom>
        </p:spPr>
      </p:pic>
      <p:pic>
        <p:nvPicPr>
          <p:cNvPr id="10" name="Picture 9">
            <a:extLst>
              <a:ext uri="{FF2B5EF4-FFF2-40B4-BE49-F238E27FC236}">
                <a16:creationId xmlns:a16="http://schemas.microsoft.com/office/drawing/2014/main" id="{E005BC3B-63B9-4D4C-9CB3-373A70A01FC0}"/>
              </a:ext>
            </a:extLst>
          </p:cNvPr>
          <p:cNvPicPr>
            <a:picLocks noChangeAspect="1"/>
          </p:cNvPicPr>
          <p:nvPr/>
        </p:nvPicPr>
        <p:blipFill>
          <a:blip r:embed="rId5"/>
          <a:stretch>
            <a:fillRect/>
          </a:stretch>
        </p:blipFill>
        <p:spPr>
          <a:xfrm>
            <a:off x="3772172" y="3159759"/>
            <a:ext cx="2907523" cy="3569886"/>
          </a:xfrm>
          <a:prstGeom prst="rect">
            <a:avLst/>
          </a:prstGeom>
        </p:spPr>
      </p:pic>
      <p:pic>
        <p:nvPicPr>
          <p:cNvPr id="11" name="Picture 10">
            <a:extLst>
              <a:ext uri="{FF2B5EF4-FFF2-40B4-BE49-F238E27FC236}">
                <a16:creationId xmlns:a16="http://schemas.microsoft.com/office/drawing/2014/main" id="{B35DABBD-C866-4895-ACFF-9D15BB62C7B4}"/>
              </a:ext>
            </a:extLst>
          </p:cNvPr>
          <p:cNvPicPr>
            <a:picLocks noChangeAspect="1"/>
          </p:cNvPicPr>
          <p:nvPr/>
        </p:nvPicPr>
        <p:blipFill>
          <a:blip r:embed="rId6"/>
          <a:stretch>
            <a:fillRect/>
          </a:stretch>
        </p:blipFill>
        <p:spPr>
          <a:xfrm>
            <a:off x="219072" y="3139439"/>
            <a:ext cx="2781067" cy="3569887"/>
          </a:xfrm>
          <a:prstGeom prst="rect">
            <a:avLst/>
          </a:prstGeom>
        </p:spPr>
      </p:pic>
      <p:sp>
        <p:nvSpPr>
          <p:cNvPr id="13" name="Title 1">
            <a:extLst>
              <a:ext uri="{FF2B5EF4-FFF2-40B4-BE49-F238E27FC236}">
                <a16:creationId xmlns:a16="http://schemas.microsoft.com/office/drawing/2014/main" id="{281E43EE-C59C-4D52-92C5-694864376E04}"/>
              </a:ext>
            </a:extLst>
          </p:cNvPr>
          <p:cNvSpPr txBox="1">
            <a:spLocks/>
          </p:cNvSpPr>
          <p:nvPr/>
        </p:nvSpPr>
        <p:spPr>
          <a:xfrm>
            <a:off x="10595366" y="3693853"/>
            <a:ext cx="1377562" cy="1250849"/>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sz="1800" dirty="0">
                <a:solidFill>
                  <a:schemeClr val="tx1"/>
                </a:solidFill>
              </a:rPr>
              <a:t>FPRF tests; single wall exposure</a:t>
            </a:r>
          </a:p>
          <a:p>
            <a:endParaRPr lang="en-AU" sz="1800" dirty="0">
              <a:solidFill>
                <a:schemeClr val="tx1"/>
              </a:solidFill>
            </a:endParaRPr>
          </a:p>
          <a:p>
            <a:br>
              <a:rPr lang="en-AU" sz="1800" dirty="0">
                <a:solidFill>
                  <a:schemeClr val="tx1"/>
                </a:solidFill>
              </a:rPr>
            </a:br>
            <a:br>
              <a:rPr lang="en-AU" sz="1800" dirty="0">
                <a:solidFill>
                  <a:schemeClr val="tx1"/>
                </a:solidFill>
              </a:rPr>
            </a:br>
            <a:br>
              <a:rPr lang="en-AU" sz="1800" dirty="0">
                <a:solidFill>
                  <a:schemeClr val="tx1"/>
                </a:solidFill>
              </a:rPr>
            </a:br>
            <a:endParaRPr lang="en-AU" sz="1800" dirty="0">
              <a:solidFill>
                <a:schemeClr val="tx1"/>
              </a:solidFill>
            </a:endParaRPr>
          </a:p>
        </p:txBody>
      </p:sp>
      <p:pic>
        <p:nvPicPr>
          <p:cNvPr id="14" name="Picture 13">
            <a:extLst>
              <a:ext uri="{FF2B5EF4-FFF2-40B4-BE49-F238E27FC236}">
                <a16:creationId xmlns:a16="http://schemas.microsoft.com/office/drawing/2014/main" id="{A05BFA0B-3BB8-4D5A-AB34-D064621A954E}"/>
              </a:ext>
            </a:extLst>
          </p:cNvPr>
          <p:cNvPicPr>
            <a:picLocks noChangeAspect="1"/>
          </p:cNvPicPr>
          <p:nvPr/>
        </p:nvPicPr>
        <p:blipFill>
          <a:blip r:embed="rId7"/>
          <a:stretch>
            <a:fillRect/>
          </a:stretch>
        </p:blipFill>
        <p:spPr>
          <a:xfrm>
            <a:off x="9541219" y="8363"/>
            <a:ext cx="2646857" cy="1320570"/>
          </a:xfrm>
          <a:prstGeom prst="rect">
            <a:avLst/>
          </a:prstGeom>
        </p:spPr>
      </p:pic>
    </p:spTree>
    <p:extLst>
      <p:ext uri="{BB962C8B-B14F-4D97-AF65-F5344CB8AC3E}">
        <p14:creationId xmlns:p14="http://schemas.microsoft.com/office/powerpoint/2010/main" val="354032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90305" y="905321"/>
            <a:ext cx="7375228" cy="5126511"/>
            <a:chOff x="410090" y="905321"/>
            <a:chExt cx="7375228" cy="5126511"/>
          </a:xfrm>
        </p:grpSpPr>
        <p:sp>
          <p:nvSpPr>
            <p:cNvPr id="11" name="Text Placeholder 1"/>
            <p:cNvSpPr txBox="1">
              <a:spLocks/>
            </p:cNvSpPr>
            <p:nvPr/>
          </p:nvSpPr>
          <p:spPr>
            <a:xfrm>
              <a:off x="410090" y="905321"/>
              <a:ext cx="7375228" cy="827226"/>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GB" sz="3200" dirty="0">
                  <a:solidFill>
                    <a:prstClr val="black"/>
                  </a:solidFill>
                </a:rPr>
                <a:t>Delamination – Fire re-growth</a:t>
              </a:r>
            </a:p>
          </p:txBody>
        </p:sp>
        <p:sp>
          <p:nvSpPr>
            <p:cNvPr id="12" name="Text Placeholder 1"/>
            <p:cNvSpPr txBox="1">
              <a:spLocks/>
            </p:cNvSpPr>
            <p:nvPr/>
          </p:nvSpPr>
          <p:spPr>
            <a:xfrm>
              <a:off x="410090" y="1953250"/>
              <a:ext cx="4648945" cy="4078582"/>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lnSpc>
                  <a:spcPct val="100000"/>
                </a:lnSpc>
                <a:spcAft>
                  <a:spcPts val="600"/>
                </a:spcAft>
              </a:pPr>
              <a:endParaRPr lang="en-GB" dirty="0">
                <a:solidFill>
                  <a:prstClr val="black"/>
                </a:solidFill>
              </a:endParaRPr>
            </a:p>
          </p:txBody>
        </p:sp>
      </p:grpSp>
      <p:sp>
        <p:nvSpPr>
          <p:cNvPr id="20" name="TextBox 19"/>
          <p:cNvSpPr txBox="1"/>
          <p:nvPr/>
        </p:nvSpPr>
        <p:spPr>
          <a:xfrm>
            <a:off x="5153304" y="1767414"/>
            <a:ext cx="745325" cy="220155"/>
          </a:xfrm>
          <a:prstGeom prst="rect">
            <a:avLst/>
          </a:prstGeom>
          <a:solidFill>
            <a:schemeClr val="bg1"/>
          </a:solidFill>
        </p:spPr>
        <p:txBody>
          <a:bodyPr wrap="square" rtlCol="0">
            <a:spAutoFit/>
          </a:bodyPr>
          <a:lstStyle/>
          <a:p>
            <a:endParaRPr lang="en-US" dirty="0"/>
          </a:p>
        </p:txBody>
      </p:sp>
      <p:grpSp>
        <p:nvGrpSpPr>
          <p:cNvPr id="15" name="Group 14">
            <a:extLst>
              <a:ext uri="{FF2B5EF4-FFF2-40B4-BE49-F238E27FC236}">
                <a16:creationId xmlns:a16="http://schemas.microsoft.com/office/drawing/2014/main" id="{8E8D6056-1075-4DD1-83E9-74A505FCCE20}"/>
              </a:ext>
            </a:extLst>
          </p:cNvPr>
          <p:cNvGrpSpPr/>
          <p:nvPr/>
        </p:nvGrpSpPr>
        <p:grpSpPr>
          <a:xfrm>
            <a:off x="490305" y="453292"/>
            <a:ext cx="5734035" cy="5578540"/>
            <a:chOff x="410090" y="453292"/>
            <a:chExt cx="5734035" cy="5578540"/>
          </a:xfrm>
        </p:grpSpPr>
        <p:sp>
          <p:nvSpPr>
            <p:cNvPr id="16" name="Text Placeholder 1">
              <a:extLst>
                <a:ext uri="{FF2B5EF4-FFF2-40B4-BE49-F238E27FC236}">
                  <a16:creationId xmlns:a16="http://schemas.microsoft.com/office/drawing/2014/main" id="{738940C2-90B6-47AC-ACD2-49F3A985DC54}"/>
                </a:ext>
              </a:extLst>
            </p:cNvPr>
            <p:cNvSpPr txBox="1">
              <a:spLocks/>
            </p:cNvSpPr>
            <p:nvPr/>
          </p:nvSpPr>
          <p:spPr>
            <a:xfrm>
              <a:off x="410090" y="453292"/>
              <a:ext cx="5734035" cy="827226"/>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endParaRPr lang="en-GB" sz="3600" dirty="0">
                <a:solidFill>
                  <a:prstClr val="black"/>
                </a:solidFill>
              </a:endParaRPr>
            </a:p>
          </p:txBody>
        </p:sp>
        <p:sp>
          <p:nvSpPr>
            <p:cNvPr id="17" name="Text Placeholder 1">
              <a:extLst>
                <a:ext uri="{FF2B5EF4-FFF2-40B4-BE49-F238E27FC236}">
                  <a16:creationId xmlns:a16="http://schemas.microsoft.com/office/drawing/2014/main" id="{DF30F638-119A-464C-A35A-579A357C23A4}"/>
                </a:ext>
              </a:extLst>
            </p:cNvPr>
            <p:cNvSpPr txBox="1">
              <a:spLocks/>
            </p:cNvSpPr>
            <p:nvPr/>
          </p:nvSpPr>
          <p:spPr>
            <a:xfrm>
              <a:off x="410090" y="1953250"/>
              <a:ext cx="4648945" cy="4078582"/>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lnSpc>
                  <a:spcPct val="100000"/>
                </a:lnSpc>
                <a:spcAft>
                  <a:spcPts val="600"/>
                </a:spcAft>
              </a:pPr>
              <a:endParaRPr lang="en-GB" dirty="0">
                <a:solidFill>
                  <a:prstClr val="black"/>
                </a:solidFill>
              </a:endParaRPr>
            </a:p>
          </p:txBody>
        </p:sp>
      </p:grpSp>
      <p:pic>
        <p:nvPicPr>
          <p:cNvPr id="18" name="Picture 17">
            <a:extLst>
              <a:ext uri="{FF2B5EF4-FFF2-40B4-BE49-F238E27FC236}">
                <a16:creationId xmlns:a16="http://schemas.microsoft.com/office/drawing/2014/main" id="{B5269567-6E5D-4056-913F-E4B93641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375" y="6261017"/>
            <a:ext cx="936000" cy="282963"/>
          </a:xfrm>
          <a:prstGeom prst="rect">
            <a:avLst/>
          </a:prstGeom>
        </p:spPr>
      </p:pic>
      <p:pic>
        <p:nvPicPr>
          <p:cNvPr id="19" name="Picture 18">
            <a:extLst>
              <a:ext uri="{FF2B5EF4-FFF2-40B4-BE49-F238E27FC236}">
                <a16:creationId xmlns:a16="http://schemas.microsoft.com/office/drawing/2014/main" id="{741209AB-BF1B-4CBC-9214-B14F67388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375" y="6261016"/>
            <a:ext cx="936000" cy="282963"/>
          </a:xfrm>
          <a:prstGeom prst="rect">
            <a:avLst/>
          </a:prstGeom>
        </p:spPr>
      </p:pic>
      <p:sp>
        <p:nvSpPr>
          <p:cNvPr id="23" name="Rectangle 22">
            <a:extLst>
              <a:ext uri="{FF2B5EF4-FFF2-40B4-BE49-F238E27FC236}">
                <a16:creationId xmlns:a16="http://schemas.microsoft.com/office/drawing/2014/main" id="{6807E542-566F-4473-89EC-1DA38EB8FA12}"/>
              </a:ext>
            </a:extLst>
          </p:cNvPr>
          <p:cNvSpPr/>
          <p:nvPr/>
        </p:nvSpPr>
        <p:spPr>
          <a:xfrm>
            <a:off x="10681837" y="6159401"/>
            <a:ext cx="1409075" cy="384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94ABBE0B-40DC-47E4-B40F-66EBE7623A96}"/>
              </a:ext>
            </a:extLst>
          </p:cNvPr>
          <p:cNvSpPr/>
          <p:nvPr/>
        </p:nvSpPr>
        <p:spPr>
          <a:xfrm>
            <a:off x="11872786" y="4332231"/>
            <a:ext cx="164513" cy="315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B84DC651-ED9F-4961-85D4-60480F27E77D}"/>
              </a:ext>
            </a:extLst>
          </p:cNvPr>
          <p:cNvPicPr>
            <a:picLocks noChangeAspect="1"/>
          </p:cNvPicPr>
          <p:nvPr/>
        </p:nvPicPr>
        <p:blipFill>
          <a:blip r:embed="rId5"/>
          <a:stretch>
            <a:fillRect/>
          </a:stretch>
        </p:blipFill>
        <p:spPr>
          <a:xfrm>
            <a:off x="10058400" y="-1"/>
            <a:ext cx="2133600" cy="1419225"/>
          </a:xfrm>
          <a:prstGeom prst="rect">
            <a:avLst/>
          </a:prstGeom>
        </p:spPr>
      </p:pic>
      <p:pic>
        <p:nvPicPr>
          <p:cNvPr id="27" name="Picture 26">
            <a:extLst>
              <a:ext uri="{FF2B5EF4-FFF2-40B4-BE49-F238E27FC236}">
                <a16:creationId xmlns:a16="http://schemas.microsoft.com/office/drawing/2014/main" id="{3C14E3B5-0E8C-4E6A-A38A-BAE2DB2E7832}"/>
              </a:ext>
            </a:extLst>
          </p:cNvPr>
          <p:cNvPicPr>
            <a:picLocks noChangeAspect="1"/>
          </p:cNvPicPr>
          <p:nvPr/>
        </p:nvPicPr>
        <p:blipFill>
          <a:blip r:embed="rId6"/>
          <a:stretch>
            <a:fillRect/>
          </a:stretch>
        </p:blipFill>
        <p:spPr>
          <a:xfrm>
            <a:off x="10251440" y="6199040"/>
            <a:ext cx="1940560" cy="658960"/>
          </a:xfrm>
          <a:prstGeom prst="rect">
            <a:avLst/>
          </a:prstGeom>
        </p:spPr>
      </p:pic>
      <p:sp>
        <p:nvSpPr>
          <p:cNvPr id="31" name="Title 1">
            <a:extLst>
              <a:ext uri="{FF2B5EF4-FFF2-40B4-BE49-F238E27FC236}">
                <a16:creationId xmlns:a16="http://schemas.microsoft.com/office/drawing/2014/main" id="{E5AAD998-2756-4E09-9559-EE3B7193FFE4}"/>
              </a:ext>
            </a:extLst>
          </p:cNvPr>
          <p:cNvSpPr txBox="1">
            <a:spLocks/>
          </p:cNvSpPr>
          <p:nvPr/>
        </p:nvSpPr>
        <p:spPr>
          <a:xfrm>
            <a:off x="486619" y="216039"/>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pic>
        <p:nvPicPr>
          <p:cNvPr id="32" name="Picture 31">
            <a:extLst>
              <a:ext uri="{FF2B5EF4-FFF2-40B4-BE49-F238E27FC236}">
                <a16:creationId xmlns:a16="http://schemas.microsoft.com/office/drawing/2014/main" id="{DB937383-A8D6-4C27-8B89-AE2380129DA1}"/>
              </a:ext>
            </a:extLst>
          </p:cNvPr>
          <p:cNvPicPr>
            <a:picLocks noChangeAspect="1"/>
          </p:cNvPicPr>
          <p:nvPr/>
        </p:nvPicPr>
        <p:blipFill>
          <a:blip r:embed="rId7"/>
          <a:stretch>
            <a:fillRect/>
          </a:stretch>
        </p:blipFill>
        <p:spPr>
          <a:xfrm>
            <a:off x="9541219" y="8363"/>
            <a:ext cx="2646857" cy="1320570"/>
          </a:xfrm>
          <a:prstGeom prst="rect">
            <a:avLst/>
          </a:prstGeom>
        </p:spPr>
      </p:pic>
      <p:pic>
        <p:nvPicPr>
          <p:cNvPr id="33" name="Picture 32">
            <a:extLst>
              <a:ext uri="{FF2B5EF4-FFF2-40B4-BE49-F238E27FC236}">
                <a16:creationId xmlns:a16="http://schemas.microsoft.com/office/drawing/2014/main" id="{CAA780A4-085A-4875-B0B6-8DB7EFA0D4D6}"/>
              </a:ext>
            </a:extLst>
          </p:cNvPr>
          <p:cNvPicPr>
            <a:picLocks noChangeAspect="1"/>
          </p:cNvPicPr>
          <p:nvPr/>
        </p:nvPicPr>
        <p:blipFill>
          <a:blip r:embed="rId8"/>
          <a:stretch>
            <a:fillRect/>
          </a:stretch>
        </p:blipFill>
        <p:spPr>
          <a:xfrm>
            <a:off x="2650093" y="1388775"/>
            <a:ext cx="5839107" cy="4047718"/>
          </a:xfrm>
          <a:prstGeom prst="rect">
            <a:avLst/>
          </a:prstGeom>
        </p:spPr>
      </p:pic>
      <p:sp>
        <p:nvSpPr>
          <p:cNvPr id="34" name="TextBox 33">
            <a:extLst>
              <a:ext uri="{FF2B5EF4-FFF2-40B4-BE49-F238E27FC236}">
                <a16:creationId xmlns:a16="http://schemas.microsoft.com/office/drawing/2014/main" id="{C871B63C-285F-48E6-81B5-C11605C92D48}"/>
              </a:ext>
            </a:extLst>
          </p:cNvPr>
          <p:cNvSpPr txBox="1"/>
          <p:nvPr/>
        </p:nvSpPr>
        <p:spPr>
          <a:xfrm>
            <a:off x="3019874" y="5619865"/>
            <a:ext cx="5558226" cy="300082"/>
          </a:xfrm>
          <a:prstGeom prst="rect">
            <a:avLst/>
          </a:prstGeom>
          <a:noFill/>
        </p:spPr>
        <p:txBody>
          <a:bodyPr wrap="square" rtlCol="0">
            <a:spAutoFit/>
          </a:bodyPr>
          <a:lstStyle/>
          <a:p>
            <a:r>
              <a:rPr lang="en-US" sz="1350" dirty="0"/>
              <a:t>Fire Protection Research Foundation (NRCC and SP), Test at NIST: Test 1-4</a:t>
            </a:r>
          </a:p>
        </p:txBody>
      </p:sp>
    </p:spTree>
    <p:extLst>
      <p:ext uri="{BB962C8B-B14F-4D97-AF65-F5344CB8AC3E}">
        <p14:creationId xmlns:p14="http://schemas.microsoft.com/office/powerpoint/2010/main" val="1585541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3492"/>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527259" y="253916"/>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8" name="Title 1">
            <a:extLst>
              <a:ext uri="{FF2B5EF4-FFF2-40B4-BE49-F238E27FC236}">
                <a16:creationId xmlns:a16="http://schemas.microsoft.com/office/drawing/2014/main" id="{12894C19-F767-4851-A65F-6B0ECE478AFF}"/>
              </a:ext>
            </a:extLst>
          </p:cNvPr>
          <p:cNvSpPr txBox="1">
            <a:spLocks/>
          </p:cNvSpPr>
          <p:nvPr/>
        </p:nvSpPr>
        <p:spPr>
          <a:xfrm>
            <a:off x="601539" y="935627"/>
            <a:ext cx="3299901" cy="264486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Adhesives (CLT)</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Choice of adhesive impact fire performance of CLT.</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High temperature adhesives can reduce / eliminate delamination.</a:t>
            </a: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9" name="Picture 8">
            <a:extLst>
              <a:ext uri="{FF2B5EF4-FFF2-40B4-BE49-F238E27FC236}">
                <a16:creationId xmlns:a16="http://schemas.microsoft.com/office/drawing/2014/main" id="{25336EFD-4E68-45B3-B5E4-58A4CBD8B615}"/>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5" name="Picture 4">
            <a:extLst>
              <a:ext uri="{FF2B5EF4-FFF2-40B4-BE49-F238E27FC236}">
                <a16:creationId xmlns:a16="http://schemas.microsoft.com/office/drawing/2014/main" id="{8D0F25B4-300F-4499-B344-96E4429F753E}"/>
              </a:ext>
            </a:extLst>
          </p:cNvPr>
          <p:cNvPicPr>
            <a:picLocks noChangeAspect="1"/>
          </p:cNvPicPr>
          <p:nvPr/>
        </p:nvPicPr>
        <p:blipFill>
          <a:blip r:embed="rId4"/>
          <a:stretch>
            <a:fillRect/>
          </a:stretch>
        </p:blipFill>
        <p:spPr>
          <a:xfrm>
            <a:off x="4260951" y="3538771"/>
            <a:ext cx="6375199" cy="1841398"/>
          </a:xfrm>
          <a:prstGeom prst="rect">
            <a:avLst/>
          </a:prstGeom>
        </p:spPr>
      </p:pic>
      <p:pic>
        <p:nvPicPr>
          <p:cNvPr id="10" name="Picture 9">
            <a:extLst>
              <a:ext uri="{FF2B5EF4-FFF2-40B4-BE49-F238E27FC236}">
                <a16:creationId xmlns:a16="http://schemas.microsoft.com/office/drawing/2014/main" id="{A3DFDFF7-1467-441B-944A-DE28C579FF53}"/>
              </a:ext>
            </a:extLst>
          </p:cNvPr>
          <p:cNvPicPr>
            <a:picLocks noChangeAspect="1"/>
          </p:cNvPicPr>
          <p:nvPr/>
        </p:nvPicPr>
        <p:blipFill>
          <a:blip r:embed="rId5"/>
          <a:stretch>
            <a:fillRect/>
          </a:stretch>
        </p:blipFill>
        <p:spPr>
          <a:xfrm>
            <a:off x="4579620" y="253917"/>
            <a:ext cx="4157980" cy="3275234"/>
          </a:xfrm>
          <a:prstGeom prst="rect">
            <a:avLst/>
          </a:prstGeom>
        </p:spPr>
      </p:pic>
      <p:pic>
        <p:nvPicPr>
          <p:cNvPr id="11" name="Picture 10">
            <a:extLst>
              <a:ext uri="{FF2B5EF4-FFF2-40B4-BE49-F238E27FC236}">
                <a16:creationId xmlns:a16="http://schemas.microsoft.com/office/drawing/2014/main" id="{72513A14-F10D-424F-AD1D-56DB4E83EDBA}"/>
              </a:ext>
            </a:extLst>
          </p:cNvPr>
          <p:cNvPicPr>
            <a:picLocks noChangeAspect="1"/>
          </p:cNvPicPr>
          <p:nvPr/>
        </p:nvPicPr>
        <p:blipFill>
          <a:blip r:embed="rId6"/>
          <a:stretch>
            <a:fillRect/>
          </a:stretch>
        </p:blipFill>
        <p:spPr>
          <a:xfrm>
            <a:off x="9541219" y="8363"/>
            <a:ext cx="2646857" cy="1320570"/>
          </a:xfrm>
          <a:prstGeom prst="rect">
            <a:avLst/>
          </a:prstGeom>
        </p:spPr>
      </p:pic>
      <p:pic>
        <p:nvPicPr>
          <p:cNvPr id="2" name="Picture 1">
            <a:extLst>
              <a:ext uri="{FF2B5EF4-FFF2-40B4-BE49-F238E27FC236}">
                <a16:creationId xmlns:a16="http://schemas.microsoft.com/office/drawing/2014/main" id="{A0C5E044-4431-4363-B8AE-7164E301404A}"/>
              </a:ext>
            </a:extLst>
          </p:cNvPr>
          <p:cNvPicPr>
            <a:picLocks noChangeAspect="1"/>
          </p:cNvPicPr>
          <p:nvPr/>
        </p:nvPicPr>
        <p:blipFill>
          <a:blip r:embed="rId7"/>
          <a:stretch>
            <a:fillRect/>
          </a:stretch>
        </p:blipFill>
        <p:spPr>
          <a:xfrm>
            <a:off x="4260951" y="5493491"/>
            <a:ext cx="4908449" cy="552829"/>
          </a:xfrm>
          <a:prstGeom prst="rect">
            <a:avLst/>
          </a:prstGeom>
        </p:spPr>
      </p:pic>
      <p:pic>
        <p:nvPicPr>
          <p:cNvPr id="3" name="Picture 2">
            <a:extLst>
              <a:ext uri="{FF2B5EF4-FFF2-40B4-BE49-F238E27FC236}">
                <a16:creationId xmlns:a16="http://schemas.microsoft.com/office/drawing/2014/main" id="{5C8F7000-15B0-4DCD-ACF9-36B8AB7EF35C}"/>
              </a:ext>
            </a:extLst>
          </p:cNvPr>
          <p:cNvPicPr>
            <a:picLocks noChangeAspect="1"/>
          </p:cNvPicPr>
          <p:nvPr/>
        </p:nvPicPr>
        <p:blipFill>
          <a:blip r:embed="rId8"/>
          <a:stretch>
            <a:fillRect/>
          </a:stretch>
        </p:blipFill>
        <p:spPr>
          <a:xfrm>
            <a:off x="4260951" y="6109903"/>
            <a:ext cx="5013426" cy="690926"/>
          </a:xfrm>
          <a:prstGeom prst="rect">
            <a:avLst/>
          </a:prstGeom>
        </p:spPr>
      </p:pic>
    </p:spTree>
    <p:extLst>
      <p:ext uri="{BB962C8B-B14F-4D97-AF65-F5344CB8AC3E}">
        <p14:creationId xmlns:p14="http://schemas.microsoft.com/office/powerpoint/2010/main" val="263075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38775" y="216195"/>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20" name="Title 1">
            <a:extLst>
              <a:ext uri="{FF2B5EF4-FFF2-40B4-BE49-F238E27FC236}">
                <a16:creationId xmlns:a16="http://schemas.microsoft.com/office/drawing/2014/main" id="{1F01573E-60BF-4E73-BDE2-01B712120525}"/>
              </a:ext>
            </a:extLst>
          </p:cNvPr>
          <p:cNvSpPr txBox="1">
            <a:spLocks/>
          </p:cNvSpPr>
          <p:nvPr/>
        </p:nvSpPr>
        <p:spPr>
          <a:xfrm>
            <a:off x="638775" y="1052864"/>
            <a:ext cx="7130551" cy="5113374"/>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Connections</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Connections should undergo a loaded fire test.</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Otherwise sophisticated analytical approach required.</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Increased charring at connections.</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Not all fire tests are loaded.</a:t>
            </a:r>
          </a:p>
          <a:p>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2" name="Picture 1">
            <a:extLst>
              <a:ext uri="{FF2B5EF4-FFF2-40B4-BE49-F238E27FC236}">
                <a16:creationId xmlns:a16="http://schemas.microsoft.com/office/drawing/2014/main" id="{837C51C3-D767-4091-A71D-4AF01E627EDD}"/>
              </a:ext>
            </a:extLst>
          </p:cNvPr>
          <p:cNvPicPr>
            <a:picLocks noChangeAspect="1"/>
          </p:cNvPicPr>
          <p:nvPr/>
        </p:nvPicPr>
        <p:blipFill>
          <a:blip r:embed="rId3"/>
          <a:stretch>
            <a:fillRect/>
          </a:stretch>
        </p:blipFill>
        <p:spPr>
          <a:xfrm>
            <a:off x="6843997" y="3881120"/>
            <a:ext cx="5313599" cy="2247857"/>
          </a:xfrm>
          <a:prstGeom prst="rect">
            <a:avLst/>
          </a:prstGeom>
        </p:spPr>
      </p:pic>
      <p:pic>
        <p:nvPicPr>
          <p:cNvPr id="3" name="Picture 2">
            <a:extLst>
              <a:ext uri="{FF2B5EF4-FFF2-40B4-BE49-F238E27FC236}">
                <a16:creationId xmlns:a16="http://schemas.microsoft.com/office/drawing/2014/main" id="{14850734-B0C3-4380-90C3-B71BD8B5998F}"/>
              </a:ext>
            </a:extLst>
          </p:cNvPr>
          <p:cNvPicPr>
            <a:picLocks noChangeAspect="1"/>
          </p:cNvPicPr>
          <p:nvPr/>
        </p:nvPicPr>
        <p:blipFill>
          <a:blip r:embed="rId4"/>
          <a:stretch>
            <a:fillRect/>
          </a:stretch>
        </p:blipFill>
        <p:spPr>
          <a:xfrm>
            <a:off x="8692965" y="1412873"/>
            <a:ext cx="2966463" cy="2396259"/>
          </a:xfrm>
          <a:prstGeom prst="rect">
            <a:avLst/>
          </a:prstGeom>
        </p:spPr>
      </p:pic>
      <p:pic>
        <p:nvPicPr>
          <p:cNvPr id="8" name="Picture 7">
            <a:extLst>
              <a:ext uri="{FF2B5EF4-FFF2-40B4-BE49-F238E27FC236}">
                <a16:creationId xmlns:a16="http://schemas.microsoft.com/office/drawing/2014/main" id="{D262562F-9408-452E-9D4A-955619464B78}"/>
              </a:ext>
            </a:extLst>
          </p:cNvPr>
          <p:cNvPicPr>
            <a:picLocks noChangeAspect="1"/>
          </p:cNvPicPr>
          <p:nvPr/>
        </p:nvPicPr>
        <p:blipFill>
          <a:blip r:embed="rId5"/>
          <a:stretch>
            <a:fillRect/>
          </a:stretch>
        </p:blipFill>
        <p:spPr>
          <a:xfrm>
            <a:off x="10251440" y="6199040"/>
            <a:ext cx="1940560" cy="658960"/>
          </a:xfrm>
          <a:prstGeom prst="rect">
            <a:avLst/>
          </a:prstGeom>
        </p:spPr>
      </p:pic>
      <p:pic>
        <p:nvPicPr>
          <p:cNvPr id="4" name="Picture 3">
            <a:extLst>
              <a:ext uri="{FF2B5EF4-FFF2-40B4-BE49-F238E27FC236}">
                <a16:creationId xmlns:a16="http://schemas.microsoft.com/office/drawing/2014/main" id="{662ABBA9-E2BA-4FF2-A565-60D6B1FC05EC}"/>
              </a:ext>
            </a:extLst>
          </p:cNvPr>
          <p:cNvPicPr>
            <a:picLocks noChangeAspect="1"/>
          </p:cNvPicPr>
          <p:nvPr/>
        </p:nvPicPr>
        <p:blipFill>
          <a:blip r:embed="rId6"/>
          <a:stretch>
            <a:fillRect/>
          </a:stretch>
        </p:blipFill>
        <p:spPr>
          <a:xfrm>
            <a:off x="6814140" y="6203499"/>
            <a:ext cx="3308037" cy="478368"/>
          </a:xfrm>
          <a:prstGeom prst="rect">
            <a:avLst/>
          </a:prstGeom>
        </p:spPr>
      </p:pic>
      <p:pic>
        <p:nvPicPr>
          <p:cNvPr id="10" name="Picture 9">
            <a:extLst>
              <a:ext uri="{FF2B5EF4-FFF2-40B4-BE49-F238E27FC236}">
                <a16:creationId xmlns:a16="http://schemas.microsoft.com/office/drawing/2014/main" id="{BEC37337-596F-44A1-A0FA-57262DD7E991}"/>
              </a:ext>
            </a:extLst>
          </p:cNvPr>
          <p:cNvPicPr>
            <a:picLocks noChangeAspect="1"/>
          </p:cNvPicPr>
          <p:nvPr/>
        </p:nvPicPr>
        <p:blipFill>
          <a:blip r:embed="rId7"/>
          <a:stretch>
            <a:fillRect/>
          </a:stretch>
        </p:blipFill>
        <p:spPr>
          <a:xfrm>
            <a:off x="9541219" y="8363"/>
            <a:ext cx="2646857" cy="1320570"/>
          </a:xfrm>
          <a:prstGeom prst="rect">
            <a:avLst/>
          </a:prstGeom>
        </p:spPr>
      </p:pic>
    </p:spTree>
    <p:extLst>
      <p:ext uri="{BB962C8B-B14F-4D97-AF65-F5344CB8AC3E}">
        <p14:creationId xmlns:p14="http://schemas.microsoft.com/office/powerpoint/2010/main" val="125190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371992" y="249946"/>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20" name="Title 1">
            <a:extLst>
              <a:ext uri="{FF2B5EF4-FFF2-40B4-BE49-F238E27FC236}">
                <a16:creationId xmlns:a16="http://schemas.microsoft.com/office/drawing/2014/main" id="{1F01573E-60BF-4E73-BDE2-01B712120525}"/>
              </a:ext>
            </a:extLst>
          </p:cNvPr>
          <p:cNvSpPr txBox="1">
            <a:spLocks/>
          </p:cNvSpPr>
          <p:nvPr/>
        </p:nvSpPr>
        <p:spPr>
          <a:xfrm>
            <a:off x="395742" y="1019944"/>
            <a:ext cx="6921292" cy="380310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Encapsulation Failure</a:t>
            </a:r>
          </a:p>
          <a:p>
            <a:endParaRPr lang="en-AU" dirty="0">
              <a:solidFill>
                <a:schemeClr val="tx1"/>
              </a:solidFill>
            </a:endParaRPr>
          </a:p>
          <a:p>
            <a:pPr marL="457200" indent="-457200">
              <a:buFont typeface="Arial" panose="020B0604020202020204" pitchFamily="34" charset="0"/>
              <a:buChar char="•"/>
            </a:pPr>
            <a:r>
              <a:rPr lang="en-US" dirty="0">
                <a:solidFill>
                  <a:schemeClr val="tx1"/>
                </a:solidFill>
              </a:rPr>
              <a:t>If timber is not encapsulated or protected properly, then elements becomes exposed.</a:t>
            </a:r>
          </a:p>
          <a:p>
            <a:pPr marL="457200" indent="-457200">
              <a:buFont typeface="Arial" panose="020B0604020202020204" pitchFamily="34" charset="0"/>
              <a:buChar char="•"/>
            </a:pPr>
            <a:endParaRPr lang="en-US" dirty="0">
              <a:solidFill>
                <a:schemeClr val="tx1"/>
              </a:solidFill>
            </a:endParaRPr>
          </a:p>
          <a:p>
            <a:pPr marL="457200" indent="-457200">
              <a:buFont typeface="Arial" panose="020B0604020202020204" pitchFamily="34" charset="0"/>
              <a:buChar char="•"/>
            </a:pPr>
            <a:r>
              <a:rPr lang="en-US" dirty="0">
                <a:solidFill>
                  <a:schemeClr val="tx1"/>
                </a:solidFill>
              </a:rPr>
              <a:t>Elements behind failed encapsulation may not be designed to char.</a:t>
            </a:r>
          </a:p>
          <a:p>
            <a:pPr marL="457200" indent="-457200">
              <a:buFont typeface="Arial" panose="020B0604020202020204" pitchFamily="34" charset="0"/>
              <a:buChar char="•"/>
            </a:pPr>
            <a:endParaRPr lang="en-US" dirty="0">
              <a:solidFill>
                <a:schemeClr val="tx1"/>
              </a:solidFill>
            </a:endParaRPr>
          </a:p>
          <a:p>
            <a:pPr marL="457200" indent="-457200">
              <a:buFont typeface="Arial" panose="020B0604020202020204" pitchFamily="34" charset="0"/>
              <a:buChar char="•"/>
            </a:pPr>
            <a:r>
              <a:rPr lang="en-US" dirty="0">
                <a:solidFill>
                  <a:schemeClr val="tx1"/>
                </a:solidFill>
              </a:rPr>
              <a:t>Encapsulation failure can be encompassed within the system design, underpinned by compatible test data.</a:t>
            </a:r>
          </a:p>
          <a:p>
            <a:pPr marL="457200" indent="-457200">
              <a:buFont typeface="Arial" panose="020B0604020202020204" pitchFamily="34" charset="0"/>
              <a:buChar char="•"/>
            </a:pPr>
            <a:endParaRPr lang="en-US"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300FB17A-6C76-489B-B29F-B7839DCB510A}"/>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C300F6DC-F1BB-4B93-97C4-73010CE0363D}"/>
              </a:ext>
            </a:extLst>
          </p:cNvPr>
          <p:cNvPicPr>
            <a:picLocks noChangeAspect="1"/>
          </p:cNvPicPr>
          <p:nvPr/>
        </p:nvPicPr>
        <p:blipFill>
          <a:blip r:embed="rId4"/>
          <a:stretch>
            <a:fillRect/>
          </a:stretch>
        </p:blipFill>
        <p:spPr>
          <a:xfrm>
            <a:off x="9541219" y="8363"/>
            <a:ext cx="2646857" cy="1320570"/>
          </a:xfrm>
          <a:prstGeom prst="rect">
            <a:avLst/>
          </a:prstGeom>
        </p:spPr>
      </p:pic>
      <p:sp>
        <p:nvSpPr>
          <p:cNvPr id="13" name="Rectangle 12">
            <a:extLst>
              <a:ext uri="{FF2B5EF4-FFF2-40B4-BE49-F238E27FC236}">
                <a16:creationId xmlns:a16="http://schemas.microsoft.com/office/drawing/2014/main" id="{6EA5DADB-C724-4A85-AE8A-2CB0ED5A5673}"/>
              </a:ext>
            </a:extLst>
          </p:cNvPr>
          <p:cNvSpPr/>
          <p:nvPr/>
        </p:nvSpPr>
        <p:spPr>
          <a:xfrm>
            <a:off x="7317034" y="5041686"/>
            <a:ext cx="4304294" cy="938719"/>
          </a:xfrm>
          <a:prstGeom prst="rect">
            <a:avLst/>
          </a:prstGeom>
        </p:spPr>
        <p:txBody>
          <a:bodyPr wrap="square">
            <a:spAutoFit/>
          </a:bodyPr>
          <a:lstStyle/>
          <a:p>
            <a:r>
              <a:rPr lang="en-US" sz="1100" dirty="0"/>
              <a:t>Image from: Zelinka, Samuel L.; Hasburgh, Laura E.; Bourne, Keith J.; </a:t>
            </a:r>
            <a:r>
              <a:rPr lang="en-US" sz="1100" dirty="0" err="1"/>
              <a:t>Tucholski</a:t>
            </a:r>
            <a:r>
              <a:rPr lang="en-US" sz="1100" dirty="0"/>
              <a:t>, David R.; Ouellette, Jason P. (In press). Compartment fire testing of a two-story cross laminated timber (CLT) building. General Technical Report FPL-GTR-247. Madison, WI: U.S. Department of Agriculture, Forest Service, Forest Products Laboratory.</a:t>
            </a:r>
          </a:p>
        </p:txBody>
      </p:sp>
      <p:pic>
        <p:nvPicPr>
          <p:cNvPr id="14" name="Picture 13">
            <a:extLst>
              <a:ext uri="{FF2B5EF4-FFF2-40B4-BE49-F238E27FC236}">
                <a16:creationId xmlns:a16="http://schemas.microsoft.com/office/drawing/2014/main" id="{0D4A698C-3F50-499D-85DD-12625C233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284" y="1706878"/>
            <a:ext cx="4807275" cy="3217773"/>
          </a:xfrm>
          <a:prstGeom prst="rect">
            <a:avLst/>
          </a:prstGeom>
        </p:spPr>
      </p:pic>
    </p:spTree>
    <p:extLst>
      <p:ext uri="{BB962C8B-B14F-4D97-AF65-F5344CB8AC3E}">
        <p14:creationId xmlns:p14="http://schemas.microsoft.com/office/powerpoint/2010/main" val="112479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sp>
        <p:nvSpPr>
          <p:cNvPr id="8" name="Title 1">
            <a:extLst>
              <a:ext uri="{FF2B5EF4-FFF2-40B4-BE49-F238E27FC236}">
                <a16:creationId xmlns:a16="http://schemas.microsoft.com/office/drawing/2014/main" id="{47CF7B2F-2641-4BDF-8741-9303F591277B}"/>
              </a:ext>
            </a:extLst>
          </p:cNvPr>
          <p:cNvSpPr txBox="1">
            <a:spLocks/>
          </p:cNvSpPr>
          <p:nvPr/>
        </p:nvSpPr>
        <p:spPr>
          <a:xfrm>
            <a:off x="483747" y="269832"/>
            <a:ext cx="8146633"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Contents</a:t>
            </a:r>
            <a:br>
              <a:rPr lang="en-AU" dirty="0"/>
            </a:br>
            <a:br>
              <a:rPr lang="en-AU" dirty="0"/>
            </a:br>
            <a:br>
              <a:rPr lang="en-AU" dirty="0"/>
            </a:br>
            <a:br>
              <a:rPr lang="en-AU" dirty="0"/>
            </a:br>
            <a:r>
              <a:rPr lang="en-AU" dirty="0"/>
              <a:t> </a:t>
            </a:r>
            <a:br>
              <a:rPr lang="en-AU" dirty="0"/>
            </a:br>
            <a:br>
              <a:rPr lang="en-AU" dirty="0"/>
            </a:br>
            <a:br>
              <a:rPr lang="en-AU" dirty="0"/>
            </a:br>
            <a:br>
              <a:rPr lang="en-AU" dirty="0"/>
            </a:br>
            <a:br>
              <a:rPr lang="en-AU" dirty="0"/>
            </a:br>
            <a:endParaRPr lang="en-AU" dirty="0"/>
          </a:p>
        </p:txBody>
      </p:sp>
      <p:sp>
        <p:nvSpPr>
          <p:cNvPr id="9" name="TextBox 8">
            <a:extLst>
              <a:ext uri="{FF2B5EF4-FFF2-40B4-BE49-F238E27FC236}">
                <a16:creationId xmlns:a16="http://schemas.microsoft.com/office/drawing/2014/main" id="{C441A534-3A64-49B5-84C1-546A86A11565}"/>
              </a:ext>
            </a:extLst>
          </p:cNvPr>
          <p:cNvSpPr txBox="1"/>
          <p:nvPr/>
        </p:nvSpPr>
        <p:spPr>
          <a:xfrm>
            <a:off x="483747" y="343528"/>
            <a:ext cx="8448675" cy="7432804"/>
          </a:xfrm>
          <a:prstGeom prst="rect">
            <a:avLst/>
          </a:prstGeom>
          <a:noFill/>
        </p:spPr>
        <p:txBody>
          <a:bodyPr wrap="square" rtlCol="0">
            <a:spAutoFit/>
          </a:bodyPr>
          <a:lstStyle/>
          <a:p>
            <a:endParaRPr lang="en-AU" sz="3200" dirty="0"/>
          </a:p>
          <a:p>
            <a:pPr marL="285750" indent="-285750">
              <a:buFont typeface="Arial" panose="020B0604020202020204" pitchFamily="34" charset="0"/>
              <a:buChar char="•"/>
            </a:pPr>
            <a:r>
              <a:rPr lang="en-AU" sz="3200" dirty="0"/>
              <a:t>Mass Timber</a:t>
            </a:r>
          </a:p>
          <a:p>
            <a:pPr marL="285750" indent="-285750">
              <a:buFont typeface="Arial" panose="020B0604020202020204" pitchFamily="34" charset="0"/>
              <a:buChar char="•"/>
            </a:pPr>
            <a:r>
              <a:rPr lang="en-AU" sz="3200" dirty="0"/>
              <a:t>Design Intent</a:t>
            </a:r>
          </a:p>
          <a:p>
            <a:pPr marL="285750" indent="-285750">
              <a:buFont typeface="Arial" panose="020B0604020202020204" pitchFamily="34" charset="0"/>
              <a:buChar char="•"/>
            </a:pPr>
            <a:r>
              <a:rPr lang="en-AU" sz="3200" dirty="0"/>
              <a:t>Technical Challenges</a:t>
            </a:r>
          </a:p>
          <a:p>
            <a:pPr marL="742950" lvl="1" indent="-285750">
              <a:buFont typeface="Arial" panose="020B0604020202020204" pitchFamily="34" charset="0"/>
              <a:buChar char="•"/>
            </a:pPr>
            <a:r>
              <a:rPr lang="en-AU" sz="2500" dirty="0"/>
              <a:t>Fire Resistance Levels</a:t>
            </a:r>
          </a:p>
          <a:p>
            <a:pPr marL="742950" lvl="1" indent="-285750">
              <a:buFont typeface="Arial" panose="020B0604020202020204" pitchFamily="34" charset="0"/>
              <a:buChar char="•"/>
            </a:pPr>
            <a:r>
              <a:rPr lang="en-AU" sz="2500" dirty="0"/>
              <a:t>Self-extinguishment</a:t>
            </a:r>
          </a:p>
          <a:p>
            <a:pPr marL="742950" lvl="1" indent="-285750">
              <a:buFont typeface="Arial" panose="020B0604020202020204" pitchFamily="34" charset="0"/>
              <a:buChar char="•"/>
            </a:pPr>
            <a:r>
              <a:rPr lang="en-AU" sz="2500" dirty="0"/>
              <a:t>Delamination</a:t>
            </a:r>
          </a:p>
          <a:p>
            <a:pPr marL="742950" lvl="1" indent="-285750">
              <a:buFont typeface="Arial" panose="020B0604020202020204" pitchFamily="34" charset="0"/>
              <a:buChar char="•"/>
            </a:pPr>
            <a:r>
              <a:rPr lang="en-AU" sz="2500" dirty="0"/>
              <a:t>Adhesives</a:t>
            </a:r>
          </a:p>
          <a:p>
            <a:pPr marL="742950" lvl="1" indent="-285750">
              <a:buFont typeface="Arial" panose="020B0604020202020204" pitchFamily="34" charset="0"/>
              <a:buChar char="•"/>
            </a:pPr>
            <a:r>
              <a:rPr lang="en-AU" sz="2500" dirty="0"/>
              <a:t>Connections</a:t>
            </a:r>
            <a:endParaRPr lang="en-AU" sz="3200" dirty="0"/>
          </a:p>
          <a:p>
            <a:pPr marL="285750" indent="-285750">
              <a:buFont typeface="Arial" panose="020B0604020202020204" pitchFamily="34" charset="0"/>
              <a:buChar char="•"/>
            </a:pPr>
            <a:r>
              <a:rPr lang="en-AU" sz="3200" dirty="0"/>
              <a:t>Non-Technical Challenges</a:t>
            </a:r>
          </a:p>
          <a:p>
            <a:pPr marL="285750" indent="-285750">
              <a:buFont typeface="Arial" panose="020B0604020202020204" pitchFamily="34" charset="0"/>
              <a:buChar char="•"/>
            </a:pPr>
            <a:r>
              <a:rPr lang="en-AU" sz="3200" dirty="0"/>
              <a:t>Design Tools Available</a:t>
            </a:r>
          </a:p>
          <a:p>
            <a:pPr marL="285750" indent="-285750">
              <a:buFont typeface="Arial" panose="020B0604020202020204" pitchFamily="34" charset="0"/>
              <a:buChar char="•"/>
            </a:pPr>
            <a:r>
              <a:rPr lang="en-AU" sz="3200" dirty="0"/>
              <a:t>New Eurocode 5</a:t>
            </a:r>
          </a:p>
          <a:p>
            <a:pPr marL="285750" indent="-285750">
              <a:buFont typeface="Arial" panose="020B0604020202020204" pitchFamily="34" charset="0"/>
              <a:buChar char="•"/>
            </a:pPr>
            <a:r>
              <a:rPr lang="en-AU" sz="3200" dirty="0"/>
              <a:t>Some Performance Based Watch-its</a:t>
            </a:r>
          </a:p>
          <a:p>
            <a:pPr marL="285750" indent="-285750">
              <a:buFont typeface="Arial" panose="020B0604020202020204" pitchFamily="34" charset="0"/>
              <a:buChar char="•"/>
            </a:pPr>
            <a:r>
              <a:rPr lang="en-AU" sz="3200" dirty="0"/>
              <a:t>Practical Design Measures</a:t>
            </a:r>
          </a:p>
          <a:p>
            <a:pPr marL="285750" indent="-285750">
              <a:buFont typeface="Arial" panose="020B0604020202020204" pitchFamily="34" charset="0"/>
              <a:buChar char="•"/>
            </a:pPr>
            <a:endParaRPr lang="en-AU" sz="3200" dirty="0"/>
          </a:p>
          <a:p>
            <a:pPr marL="285750" indent="-285750">
              <a:buFont typeface="Arial" panose="020B0604020202020204" pitchFamily="34" charset="0"/>
              <a:buChar char="•"/>
            </a:pPr>
            <a:endParaRPr lang="en-AU" sz="3200" dirty="0">
              <a:solidFill>
                <a:schemeClr val="accent2"/>
              </a:solidFill>
            </a:endParaRPr>
          </a:p>
        </p:txBody>
      </p:sp>
      <p:pic>
        <p:nvPicPr>
          <p:cNvPr id="14" name="Picture 13">
            <a:extLst>
              <a:ext uri="{FF2B5EF4-FFF2-40B4-BE49-F238E27FC236}">
                <a16:creationId xmlns:a16="http://schemas.microsoft.com/office/drawing/2014/main" id="{FC3C02E1-37D3-4AAD-A5D5-393E88D94A41}"/>
              </a:ext>
            </a:extLst>
          </p:cNvPr>
          <p:cNvPicPr>
            <a:picLocks noChangeAspect="1"/>
          </p:cNvPicPr>
          <p:nvPr/>
        </p:nvPicPr>
        <p:blipFill>
          <a:blip r:embed="rId2"/>
          <a:stretch>
            <a:fillRect/>
          </a:stretch>
        </p:blipFill>
        <p:spPr>
          <a:xfrm>
            <a:off x="10251440" y="6199040"/>
            <a:ext cx="1940560" cy="658960"/>
          </a:xfrm>
          <a:prstGeom prst="rect">
            <a:avLst/>
          </a:prstGeom>
        </p:spPr>
      </p:pic>
      <p:pic>
        <p:nvPicPr>
          <p:cNvPr id="11" name="Picture 10">
            <a:extLst>
              <a:ext uri="{FF2B5EF4-FFF2-40B4-BE49-F238E27FC236}">
                <a16:creationId xmlns:a16="http://schemas.microsoft.com/office/drawing/2014/main" id="{7908EB33-CB94-484F-9430-FA108046EC05}"/>
              </a:ext>
            </a:extLst>
          </p:cNvPr>
          <p:cNvPicPr>
            <a:picLocks noChangeAspect="1"/>
          </p:cNvPicPr>
          <p:nvPr/>
        </p:nvPicPr>
        <p:blipFill>
          <a:blip r:embed="rId3"/>
          <a:stretch>
            <a:fillRect/>
          </a:stretch>
        </p:blipFill>
        <p:spPr>
          <a:xfrm>
            <a:off x="9541219" y="8363"/>
            <a:ext cx="2646857" cy="1320570"/>
          </a:xfrm>
          <a:prstGeom prst="rect">
            <a:avLst/>
          </a:prstGeom>
        </p:spPr>
      </p:pic>
    </p:spTree>
    <p:extLst>
      <p:ext uri="{BB962C8B-B14F-4D97-AF65-F5344CB8AC3E}">
        <p14:creationId xmlns:p14="http://schemas.microsoft.com/office/powerpoint/2010/main" val="277009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18699" y="253916"/>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Non-Technical Challenges</a:t>
            </a: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300FB17A-6C76-489B-B29F-B7839DCB510A}"/>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C300F6DC-F1BB-4B93-97C4-73010CE0363D}"/>
              </a:ext>
            </a:extLst>
          </p:cNvPr>
          <p:cNvPicPr>
            <a:picLocks noChangeAspect="1"/>
          </p:cNvPicPr>
          <p:nvPr/>
        </p:nvPicPr>
        <p:blipFill>
          <a:blip r:embed="rId4"/>
          <a:stretch>
            <a:fillRect/>
          </a:stretch>
        </p:blipFill>
        <p:spPr>
          <a:xfrm>
            <a:off x="9541219" y="8363"/>
            <a:ext cx="2646857" cy="1320570"/>
          </a:xfrm>
          <a:prstGeom prst="rect">
            <a:avLst/>
          </a:prstGeom>
        </p:spPr>
      </p:pic>
      <p:sp>
        <p:nvSpPr>
          <p:cNvPr id="10" name="Title 1">
            <a:extLst>
              <a:ext uri="{FF2B5EF4-FFF2-40B4-BE49-F238E27FC236}">
                <a16:creationId xmlns:a16="http://schemas.microsoft.com/office/drawing/2014/main" id="{11C05F0B-56DA-4008-901D-09A4CEEFF37C}"/>
              </a:ext>
            </a:extLst>
          </p:cNvPr>
          <p:cNvSpPr txBox="1">
            <a:spLocks/>
          </p:cNvSpPr>
          <p:nvPr/>
        </p:nvSpPr>
        <p:spPr>
          <a:xfrm>
            <a:off x="618699" y="1057904"/>
            <a:ext cx="6921292" cy="380310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Testing vs Analysis</a:t>
            </a:r>
          </a:p>
          <a:p>
            <a:endParaRPr lang="en-AU" dirty="0">
              <a:solidFill>
                <a:schemeClr val="tx1"/>
              </a:solidFill>
            </a:endParaRPr>
          </a:p>
          <a:p>
            <a:pPr marL="457200" indent="-457200">
              <a:buFont typeface="Arial" panose="020B0604020202020204" pitchFamily="34" charset="0"/>
              <a:buChar char="•"/>
            </a:pPr>
            <a:r>
              <a:rPr lang="en-US" dirty="0">
                <a:solidFill>
                  <a:schemeClr val="tx1"/>
                </a:solidFill>
              </a:rPr>
              <a:t>Fire engineers need to be aware of the risk they are taking on when undertaking non-validated analysis.</a:t>
            </a:r>
          </a:p>
          <a:p>
            <a:endParaRPr lang="en-US" dirty="0">
              <a:solidFill>
                <a:schemeClr val="tx1"/>
              </a:solidFill>
            </a:endParaRPr>
          </a:p>
          <a:p>
            <a:pPr marL="457200" indent="-457200">
              <a:buFont typeface="Arial" panose="020B0604020202020204" pitchFamily="34" charset="0"/>
              <a:buChar char="•"/>
            </a:pPr>
            <a:r>
              <a:rPr lang="en-US" dirty="0">
                <a:solidFill>
                  <a:schemeClr val="tx1"/>
                </a:solidFill>
              </a:rPr>
              <a:t>Often there is pressure to undertake assessment in lieu of testing.</a:t>
            </a:r>
          </a:p>
          <a:p>
            <a:pPr marL="457200" indent="-457200">
              <a:buFont typeface="Arial" panose="020B0604020202020204" pitchFamily="34" charset="0"/>
              <a:buChar char="•"/>
            </a:pPr>
            <a:endParaRPr lang="en-US" dirty="0">
              <a:solidFill>
                <a:schemeClr val="tx1"/>
              </a:solidFill>
            </a:endParaRPr>
          </a:p>
          <a:p>
            <a:pPr marL="457200" indent="-457200">
              <a:buFont typeface="Arial" panose="020B0604020202020204" pitchFamily="34" charset="0"/>
              <a:buChar char="•"/>
            </a:pPr>
            <a:r>
              <a:rPr lang="en-US" dirty="0">
                <a:solidFill>
                  <a:schemeClr val="tx1"/>
                </a:solidFill>
              </a:rPr>
              <a:t>Much of our work is outside (or beyond) the scope of codes. </a:t>
            </a:r>
          </a:p>
          <a:p>
            <a:pPr marL="457200" indent="-457200">
              <a:buFont typeface="Arial" panose="020B0604020202020204" pitchFamily="34" charset="0"/>
              <a:buChar char="•"/>
            </a:pPr>
            <a:endParaRPr lang="en-US" dirty="0">
              <a:solidFill>
                <a:schemeClr val="tx1"/>
              </a:solidFill>
            </a:endParaRPr>
          </a:p>
          <a:p>
            <a:pPr marL="457200" indent="-457200">
              <a:buFont typeface="Arial" panose="020B0604020202020204" pitchFamily="34" charset="0"/>
              <a:buChar char="•"/>
            </a:pPr>
            <a:endParaRPr lang="en-US"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11" name="Picture 10">
            <a:extLst>
              <a:ext uri="{FF2B5EF4-FFF2-40B4-BE49-F238E27FC236}">
                <a16:creationId xmlns:a16="http://schemas.microsoft.com/office/drawing/2014/main" id="{185B1B10-D9D9-42EC-AA2E-BFFF4B3D0F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8704" y="1427588"/>
            <a:ext cx="3530976" cy="4451793"/>
          </a:xfrm>
          <a:prstGeom prst="rect">
            <a:avLst/>
          </a:prstGeom>
        </p:spPr>
      </p:pic>
    </p:spTree>
    <p:extLst>
      <p:ext uri="{BB962C8B-B14F-4D97-AF65-F5344CB8AC3E}">
        <p14:creationId xmlns:p14="http://schemas.microsoft.com/office/powerpoint/2010/main" val="96271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269904" y="253916"/>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Non-Technical Challenges</a:t>
            </a: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300FB17A-6C76-489B-B29F-B7839DCB510A}"/>
              </a:ext>
            </a:extLst>
          </p:cNvPr>
          <p:cNvPicPr>
            <a:picLocks noChangeAspect="1"/>
          </p:cNvPicPr>
          <p:nvPr/>
        </p:nvPicPr>
        <p:blipFill>
          <a:blip r:embed="rId3"/>
          <a:stretch>
            <a:fillRect/>
          </a:stretch>
        </p:blipFill>
        <p:spPr>
          <a:xfrm>
            <a:off x="10655300" y="6336180"/>
            <a:ext cx="1536700" cy="521820"/>
          </a:xfrm>
          <a:prstGeom prst="rect">
            <a:avLst/>
          </a:prstGeom>
        </p:spPr>
      </p:pic>
      <p:pic>
        <p:nvPicPr>
          <p:cNvPr id="9" name="Picture 8">
            <a:extLst>
              <a:ext uri="{FF2B5EF4-FFF2-40B4-BE49-F238E27FC236}">
                <a16:creationId xmlns:a16="http://schemas.microsoft.com/office/drawing/2014/main" id="{C300F6DC-F1BB-4B93-97C4-73010CE0363D}"/>
              </a:ext>
            </a:extLst>
          </p:cNvPr>
          <p:cNvPicPr>
            <a:picLocks noChangeAspect="1"/>
          </p:cNvPicPr>
          <p:nvPr/>
        </p:nvPicPr>
        <p:blipFill>
          <a:blip r:embed="rId4"/>
          <a:stretch>
            <a:fillRect/>
          </a:stretch>
        </p:blipFill>
        <p:spPr>
          <a:xfrm>
            <a:off x="9541219" y="8363"/>
            <a:ext cx="2646857" cy="1320570"/>
          </a:xfrm>
          <a:prstGeom prst="rect">
            <a:avLst/>
          </a:prstGeom>
        </p:spPr>
      </p:pic>
      <p:sp>
        <p:nvSpPr>
          <p:cNvPr id="10" name="Title 1">
            <a:extLst>
              <a:ext uri="{FF2B5EF4-FFF2-40B4-BE49-F238E27FC236}">
                <a16:creationId xmlns:a16="http://schemas.microsoft.com/office/drawing/2014/main" id="{11C05F0B-56DA-4008-901D-09A4CEEFF37C}"/>
              </a:ext>
            </a:extLst>
          </p:cNvPr>
          <p:cNvSpPr txBox="1">
            <a:spLocks/>
          </p:cNvSpPr>
          <p:nvPr/>
        </p:nvSpPr>
        <p:spPr>
          <a:xfrm>
            <a:off x="275799" y="873780"/>
            <a:ext cx="11431062" cy="380310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Early Fire Engineering Input Required</a:t>
            </a:r>
          </a:p>
          <a:p>
            <a:endParaRPr lang="en-AU" dirty="0">
              <a:solidFill>
                <a:schemeClr val="tx1"/>
              </a:solidFill>
            </a:endParaRPr>
          </a:p>
          <a:p>
            <a:pPr marL="457200" indent="-457200">
              <a:buFont typeface="Arial" panose="020B0604020202020204" pitchFamily="34" charset="0"/>
              <a:buChar char="•"/>
            </a:pPr>
            <a:r>
              <a:rPr lang="en-US" sz="2900" dirty="0">
                <a:solidFill>
                  <a:schemeClr val="tx1"/>
                </a:solidFill>
              </a:rPr>
              <a:t>Due to procurement process, structural elements need to be fully designed much earlier in the project cycle.</a:t>
            </a:r>
          </a:p>
          <a:p>
            <a:endParaRPr lang="en-US" sz="2900" dirty="0">
              <a:solidFill>
                <a:schemeClr val="tx1"/>
              </a:solidFill>
            </a:endParaRPr>
          </a:p>
          <a:p>
            <a:pPr marL="457200" indent="-457200">
              <a:buFont typeface="Arial" panose="020B0604020202020204" pitchFamily="34" charset="0"/>
              <a:buChar char="•"/>
            </a:pPr>
            <a:endParaRPr lang="en-US" sz="2900" dirty="0">
              <a:solidFill>
                <a:schemeClr val="tx1"/>
              </a:solidFill>
            </a:endParaRPr>
          </a:p>
          <a:p>
            <a:endParaRPr lang="en-US" sz="2900" dirty="0">
              <a:solidFill>
                <a:schemeClr val="tx1"/>
              </a:solidFill>
            </a:endParaRPr>
          </a:p>
          <a:p>
            <a:pPr marL="457200" indent="-457200">
              <a:buFont typeface="Arial" panose="020B0604020202020204" pitchFamily="34" charset="0"/>
              <a:buChar char="•"/>
            </a:pPr>
            <a:endParaRPr lang="en-US" sz="2900" dirty="0">
              <a:solidFill>
                <a:schemeClr val="tx1"/>
              </a:solidFill>
            </a:endParaRPr>
          </a:p>
          <a:p>
            <a:pPr marL="457200" indent="-457200">
              <a:buFont typeface="Arial" panose="020B0604020202020204" pitchFamily="34" charset="0"/>
              <a:buChar char="•"/>
            </a:pPr>
            <a:endParaRPr lang="en-US" sz="2900" dirty="0">
              <a:solidFill>
                <a:schemeClr val="tx1"/>
              </a:solidFill>
            </a:endParaRPr>
          </a:p>
          <a:p>
            <a:pPr marL="457200" indent="-457200">
              <a:buFont typeface="Arial" panose="020B0604020202020204" pitchFamily="34" charset="0"/>
              <a:buChar char="•"/>
            </a:pPr>
            <a:r>
              <a:rPr lang="en-US" sz="2900" dirty="0">
                <a:solidFill>
                  <a:schemeClr val="tx1"/>
                </a:solidFill>
              </a:rPr>
              <a:t>Early engagement with architect, structures, acoustics and building services is key to project success.</a:t>
            </a:r>
          </a:p>
          <a:p>
            <a:pPr marL="457200" indent="-457200">
              <a:buFont typeface="Arial" panose="020B0604020202020204" pitchFamily="34" charset="0"/>
              <a:buChar char="•"/>
            </a:pPr>
            <a:endParaRPr lang="en-US" sz="2900" dirty="0">
              <a:solidFill>
                <a:schemeClr val="tx1"/>
              </a:solidFill>
            </a:endParaRPr>
          </a:p>
          <a:p>
            <a:pPr marL="457200" indent="-457200">
              <a:buFont typeface="Arial" panose="020B0604020202020204" pitchFamily="34" charset="0"/>
              <a:buChar char="•"/>
            </a:pPr>
            <a:r>
              <a:rPr lang="en-US" sz="2900" dirty="0">
                <a:solidFill>
                  <a:schemeClr val="tx1"/>
                </a:solidFill>
              </a:rPr>
              <a:t>Testing schedule should be defined early as to not impact program.</a:t>
            </a:r>
          </a:p>
          <a:p>
            <a:endParaRPr lang="en-US" dirty="0">
              <a:solidFill>
                <a:schemeClr val="tx1"/>
              </a:solidFill>
            </a:endParaRPr>
          </a:p>
          <a:p>
            <a:endParaRPr lang="en-US" dirty="0">
              <a:solidFill>
                <a:schemeClr val="tx1"/>
              </a:solidFill>
            </a:endParaRPr>
          </a:p>
          <a:p>
            <a:pPr marL="457200" indent="-457200">
              <a:buFont typeface="Arial" panose="020B0604020202020204" pitchFamily="34" charset="0"/>
              <a:buChar char="•"/>
            </a:pPr>
            <a:endParaRPr lang="en-US"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grpSp>
        <p:nvGrpSpPr>
          <p:cNvPr id="35" name="Group 34">
            <a:extLst>
              <a:ext uri="{FF2B5EF4-FFF2-40B4-BE49-F238E27FC236}">
                <a16:creationId xmlns:a16="http://schemas.microsoft.com/office/drawing/2014/main" id="{C6915398-A901-4920-883C-E5309F6AC8D6}"/>
              </a:ext>
            </a:extLst>
          </p:cNvPr>
          <p:cNvGrpSpPr/>
          <p:nvPr/>
        </p:nvGrpSpPr>
        <p:grpSpPr>
          <a:xfrm>
            <a:off x="1463040" y="2649389"/>
            <a:ext cx="9265920" cy="1933575"/>
            <a:chOff x="716280" y="2456646"/>
            <a:chExt cx="9265920" cy="1933575"/>
          </a:xfrm>
        </p:grpSpPr>
        <p:pic>
          <p:nvPicPr>
            <p:cNvPr id="3" name="Picture 2">
              <a:extLst>
                <a:ext uri="{FF2B5EF4-FFF2-40B4-BE49-F238E27FC236}">
                  <a16:creationId xmlns:a16="http://schemas.microsoft.com/office/drawing/2014/main" id="{B9ACC0AC-98A4-42B7-94EC-92CC3959F8DA}"/>
                </a:ext>
              </a:extLst>
            </p:cNvPr>
            <p:cNvPicPr>
              <a:picLocks noChangeAspect="1"/>
            </p:cNvPicPr>
            <p:nvPr/>
          </p:nvPicPr>
          <p:blipFill>
            <a:blip r:embed="rId5"/>
            <a:stretch>
              <a:fillRect/>
            </a:stretch>
          </p:blipFill>
          <p:spPr>
            <a:xfrm>
              <a:off x="716280" y="2456646"/>
              <a:ext cx="9265920" cy="1933575"/>
            </a:xfrm>
            <a:prstGeom prst="rect">
              <a:avLst/>
            </a:prstGeom>
          </p:spPr>
        </p:pic>
        <p:cxnSp>
          <p:nvCxnSpPr>
            <p:cNvPr id="23" name="Straight Connector 22">
              <a:extLst>
                <a:ext uri="{FF2B5EF4-FFF2-40B4-BE49-F238E27FC236}">
                  <a16:creationId xmlns:a16="http://schemas.microsoft.com/office/drawing/2014/main" id="{EF197B71-A9BC-4DF2-A2BC-F7F33399D4DB}"/>
                </a:ext>
              </a:extLst>
            </p:cNvPr>
            <p:cNvCxnSpPr>
              <a:cxnSpLocks/>
            </p:cNvCxnSpPr>
            <p:nvPr/>
          </p:nvCxnSpPr>
          <p:spPr>
            <a:xfrm>
              <a:off x="4562474" y="2549317"/>
              <a:ext cx="1" cy="9931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21BC9C8-5D1D-43DB-BD90-3B3DF6FF8B86}"/>
                </a:ext>
              </a:extLst>
            </p:cNvPr>
            <p:cNvCxnSpPr>
              <a:cxnSpLocks/>
            </p:cNvCxnSpPr>
            <p:nvPr/>
          </p:nvCxnSpPr>
          <p:spPr>
            <a:xfrm>
              <a:off x="2378075" y="3532932"/>
              <a:ext cx="21843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97AAAAE-CD78-4A30-A854-03CED3A0D7AD}"/>
                </a:ext>
              </a:extLst>
            </p:cNvPr>
            <p:cNvCxnSpPr>
              <a:cxnSpLocks/>
            </p:cNvCxnSpPr>
            <p:nvPr/>
          </p:nvCxnSpPr>
          <p:spPr>
            <a:xfrm>
              <a:off x="2378075" y="3542457"/>
              <a:ext cx="0" cy="796766"/>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178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39018" y="253681"/>
            <a:ext cx="8647222" cy="584384"/>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Design Tools - Char Model for Delaminating CLT</a:t>
            </a:r>
          </a:p>
          <a:p>
            <a:br>
              <a:rPr lang="en-AU" dirty="0">
                <a:solidFill>
                  <a:schemeClr val="tx1"/>
                </a:solidFill>
              </a:rPr>
            </a:br>
            <a:br>
              <a:rPr lang="en-AU" dirty="0">
                <a:solidFill>
                  <a:schemeClr val="tx1"/>
                </a:solidFill>
              </a:rPr>
            </a:br>
            <a:endParaRPr lang="en-AU" dirty="0">
              <a:solidFill>
                <a:schemeClr val="tx1"/>
              </a:solidFill>
            </a:endParaRPr>
          </a:p>
        </p:txBody>
      </p:sp>
      <p:sp>
        <p:nvSpPr>
          <p:cNvPr id="10" name="Title 1">
            <a:extLst>
              <a:ext uri="{FF2B5EF4-FFF2-40B4-BE49-F238E27FC236}">
                <a16:creationId xmlns:a16="http://schemas.microsoft.com/office/drawing/2014/main" id="{679D7BE3-18A9-4304-993C-9292F90AAA1B}"/>
              </a:ext>
            </a:extLst>
          </p:cNvPr>
          <p:cNvSpPr txBox="1">
            <a:spLocks/>
          </p:cNvSpPr>
          <p:nvPr/>
        </p:nvSpPr>
        <p:spPr>
          <a:xfrm>
            <a:off x="4723922" y="1628772"/>
            <a:ext cx="7468078" cy="268753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lvl="1"/>
            <a:r>
              <a:rPr lang="en-US" sz="2500" dirty="0"/>
              <a:t>Pros</a:t>
            </a:r>
          </a:p>
          <a:p>
            <a:pPr marL="800100" lvl="1" indent="-342900">
              <a:buFont typeface="Arial" panose="020B0604020202020204" pitchFamily="34" charset="0"/>
              <a:buChar char="•"/>
            </a:pPr>
            <a:r>
              <a:rPr lang="en-US" sz="2500" dirty="0"/>
              <a:t>Offers methodology to determine element FRL for delaminating CLT (not previously available).</a:t>
            </a:r>
          </a:p>
          <a:p>
            <a:pPr marL="800100" lvl="1" indent="-342900">
              <a:buFont typeface="Arial" panose="020B0604020202020204" pitchFamily="34" charset="0"/>
              <a:buChar char="•"/>
            </a:pPr>
            <a:r>
              <a:rPr lang="en-US" sz="2500" dirty="0"/>
              <a:t>Quick, easy to use.</a:t>
            </a:r>
          </a:p>
          <a:p>
            <a:pPr marL="800100" lvl="1" indent="-342900">
              <a:buFont typeface="Arial" panose="020B0604020202020204" pitchFamily="34" charset="0"/>
              <a:buChar char="•"/>
            </a:pPr>
            <a:r>
              <a:rPr lang="en-US" sz="2500" dirty="0"/>
              <a:t>Solid theoretical basis.</a:t>
            </a:r>
          </a:p>
          <a:p>
            <a:pPr lvl="1"/>
            <a:endParaRPr lang="en-US" sz="2500" dirty="0"/>
          </a:p>
          <a:p>
            <a:pPr marL="742950" lvl="1" indent="-285750">
              <a:buFont typeface="Arial" panose="020B0604020202020204" pitchFamily="34" charset="0"/>
              <a:buChar char="•"/>
            </a:pPr>
            <a:endParaRPr lang="en-AU" sz="2500" dirty="0"/>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24E70A4B-AAA9-4CC8-8C0D-A12F5A6E5077}"/>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0D86D7D2-1A7B-422B-A163-6E72BCF6C72C}"/>
              </a:ext>
            </a:extLst>
          </p:cNvPr>
          <p:cNvPicPr>
            <a:picLocks noChangeAspect="1"/>
          </p:cNvPicPr>
          <p:nvPr/>
        </p:nvPicPr>
        <p:blipFill>
          <a:blip r:embed="rId4"/>
          <a:stretch>
            <a:fillRect/>
          </a:stretch>
        </p:blipFill>
        <p:spPr>
          <a:xfrm>
            <a:off x="9541219" y="8363"/>
            <a:ext cx="2646857" cy="1320570"/>
          </a:xfrm>
          <a:prstGeom prst="rect">
            <a:avLst/>
          </a:prstGeom>
        </p:spPr>
      </p:pic>
      <p:sp>
        <p:nvSpPr>
          <p:cNvPr id="11" name="Title 1">
            <a:extLst>
              <a:ext uri="{FF2B5EF4-FFF2-40B4-BE49-F238E27FC236}">
                <a16:creationId xmlns:a16="http://schemas.microsoft.com/office/drawing/2014/main" id="{47DB34C2-C8A8-41F9-AFE1-9C648DD8349A}"/>
              </a:ext>
            </a:extLst>
          </p:cNvPr>
          <p:cNvSpPr txBox="1">
            <a:spLocks/>
          </p:cNvSpPr>
          <p:nvPr/>
        </p:nvSpPr>
        <p:spPr>
          <a:xfrm>
            <a:off x="4723922" y="4038234"/>
            <a:ext cx="6116798" cy="2614456"/>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lvl="1"/>
            <a:r>
              <a:rPr lang="en-US" sz="2500" dirty="0"/>
              <a:t>Cons</a:t>
            </a:r>
          </a:p>
          <a:p>
            <a:pPr marL="800100" lvl="1" indent="-342900">
              <a:buFont typeface="Arial" panose="020B0604020202020204" pitchFamily="34" charset="0"/>
              <a:buChar char="•"/>
            </a:pPr>
            <a:r>
              <a:rPr lang="en-US" sz="2500" dirty="0"/>
              <a:t>Relies on initial nominal char rate input.</a:t>
            </a:r>
          </a:p>
          <a:p>
            <a:pPr marL="800100" lvl="1" indent="-342900">
              <a:buFont typeface="Arial" panose="020B0604020202020204" pitchFamily="34" charset="0"/>
              <a:buChar char="•"/>
            </a:pPr>
            <a:r>
              <a:rPr lang="en-US" sz="2500" dirty="0"/>
              <a:t>Not embodied in a current code.</a:t>
            </a:r>
          </a:p>
          <a:p>
            <a:pPr lvl="1"/>
            <a:endParaRPr lang="en-US" sz="2500" dirty="0"/>
          </a:p>
          <a:p>
            <a:pPr marL="800100" lvl="1" indent="-342900">
              <a:buFont typeface="Arial" panose="020B0604020202020204" pitchFamily="34" charset="0"/>
              <a:buChar char="•"/>
            </a:pPr>
            <a:endParaRPr lang="en-US" sz="2500" dirty="0"/>
          </a:p>
          <a:p>
            <a:pPr marL="742950" lvl="1" indent="-285750">
              <a:buFont typeface="Arial" panose="020B0604020202020204" pitchFamily="34" charset="0"/>
              <a:buChar char="•"/>
            </a:pPr>
            <a:endParaRPr lang="en-AU" sz="2500" dirty="0"/>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14" name="Picture 13">
            <a:extLst>
              <a:ext uri="{FF2B5EF4-FFF2-40B4-BE49-F238E27FC236}">
                <a16:creationId xmlns:a16="http://schemas.microsoft.com/office/drawing/2014/main" id="{E5B8160D-6D57-4B04-B6D0-1D30032A7FAF}"/>
              </a:ext>
            </a:extLst>
          </p:cNvPr>
          <p:cNvPicPr>
            <a:picLocks noChangeAspect="1"/>
          </p:cNvPicPr>
          <p:nvPr/>
        </p:nvPicPr>
        <p:blipFill>
          <a:blip r:embed="rId5"/>
          <a:stretch>
            <a:fillRect/>
          </a:stretch>
        </p:blipFill>
        <p:spPr>
          <a:xfrm>
            <a:off x="702518" y="1463672"/>
            <a:ext cx="3693652" cy="4065270"/>
          </a:xfrm>
          <a:prstGeom prst="rect">
            <a:avLst/>
          </a:prstGeom>
        </p:spPr>
      </p:pic>
      <p:graphicFrame>
        <p:nvGraphicFramePr>
          <p:cNvPr id="2" name="Table 1">
            <a:extLst>
              <a:ext uri="{FF2B5EF4-FFF2-40B4-BE49-F238E27FC236}">
                <a16:creationId xmlns:a16="http://schemas.microsoft.com/office/drawing/2014/main" id="{8381D287-852F-4C60-B414-E99C0395AA53}"/>
              </a:ext>
            </a:extLst>
          </p:cNvPr>
          <p:cNvGraphicFramePr>
            <a:graphicFrameLocks noGrp="1"/>
          </p:cNvGraphicFramePr>
          <p:nvPr>
            <p:extLst>
              <p:ext uri="{D42A27DB-BD31-4B8C-83A1-F6EECF244321}">
                <p14:modId xmlns:p14="http://schemas.microsoft.com/office/powerpoint/2010/main" val="1339587850"/>
              </p:ext>
            </p:extLst>
          </p:nvPr>
        </p:nvGraphicFramePr>
        <p:xfrm>
          <a:off x="639018" y="5849880"/>
          <a:ext cx="4876800" cy="381000"/>
        </p:xfrm>
        <a:graphic>
          <a:graphicData uri="http://schemas.openxmlformats.org/drawingml/2006/table">
            <a:tbl>
              <a:tblPr>
                <a:tableStyleId>{5C22544A-7EE6-4342-B048-85BDC9FD1C3A}</a:tableStyleId>
              </a:tblPr>
              <a:tblGrid>
                <a:gridCol w="1828800">
                  <a:extLst>
                    <a:ext uri="{9D8B030D-6E8A-4147-A177-3AD203B41FA5}">
                      <a16:colId xmlns:a16="http://schemas.microsoft.com/office/drawing/2014/main" val="182567887"/>
                    </a:ext>
                  </a:extLst>
                </a:gridCol>
                <a:gridCol w="609600">
                  <a:extLst>
                    <a:ext uri="{9D8B030D-6E8A-4147-A177-3AD203B41FA5}">
                      <a16:colId xmlns:a16="http://schemas.microsoft.com/office/drawing/2014/main" val="1904866003"/>
                    </a:ext>
                  </a:extLst>
                </a:gridCol>
                <a:gridCol w="609600">
                  <a:extLst>
                    <a:ext uri="{9D8B030D-6E8A-4147-A177-3AD203B41FA5}">
                      <a16:colId xmlns:a16="http://schemas.microsoft.com/office/drawing/2014/main" val="4024057759"/>
                    </a:ext>
                  </a:extLst>
                </a:gridCol>
                <a:gridCol w="609600">
                  <a:extLst>
                    <a:ext uri="{9D8B030D-6E8A-4147-A177-3AD203B41FA5}">
                      <a16:colId xmlns:a16="http://schemas.microsoft.com/office/drawing/2014/main" val="2307128077"/>
                    </a:ext>
                  </a:extLst>
                </a:gridCol>
                <a:gridCol w="609600">
                  <a:extLst>
                    <a:ext uri="{9D8B030D-6E8A-4147-A177-3AD203B41FA5}">
                      <a16:colId xmlns:a16="http://schemas.microsoft.com/office/drawing/2014/main" val="721004563"/>
                    </a:ext>
                  </a:extLst>
                </a:gridCol>
                <a:gridCol w="609600">
                  <a:extLst>
                    <a:ext uri="{9D8B030D-6E8A-4147-A177-3AD203B41FA5}">
                      <a16:colId xmlns:a16="http://schemas.microsoft.com/office/drawing/2014/main" val="1633416559"/>
                    </a:ext>
                  </a:extLst>
                </a:gridCol>
              </a:tblGrid>
              <a:tr h="190500">
                <a:tc>
                  <a:txBody>
                    <a:bodyPr/>
                    <a:lstStyle/>
                    <a:p>
                      <a:pPr algn="l" fontAlgn="b"/>
                      <a:r>
                        <a:rPr lang="en-AU" sz="1100" u="none" strike="noStrike">
                          <a:effectLst/>
                        </a:rPr>
                        <a:t>Eurocode 5 proposed method</a:t>
                      </a:r>
                      <a:endParaRPr lang="en-AU"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AU"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AU"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AU"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AU"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AU"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3208370"/>
                  </a:ext>
                </a:extLst>
              </a:tr>
              <a:tr h="190500">
                <a:tc gridSpan="6">
                  <a:txBody>
                    <a:bodyPr/>
                    <a:lstStyle/>
                    <a:p>
                      <a:pPr algn="l" fontAlgn="b"/>
                      <a:r>
                        <a:rPr lang="en-AU" sz="1100" u="none" strike="noStrike" dirty="0">
                          <a:effectLst/>
                        </a:rPr>
                        <a:t>(From "Design of Cross-Laminated Timber in Fire", by Klippel and Schmid, ETH)</a:t>
                      </a:r>
                      <a:endParaRPr lang="en-AU"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827505375"/>
                  </a:ext>
                </a:extLst>
              </a:tr>
            </a:tbl>
          </a:graphicData>
        </a:graphic>
      </p:graphicFrame>
    </p:spTree>
    <p:extLst>
      <p:ext uri="{BB962C8B-B14F-4D97-AF65-F5344CB8AC3E}">
        <p14:creationId xmlns:p14="http://schemas.microsoft.com/office/powerpoint/2010/main" val="364995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39019" y="253681"/>
            <a:ext cx="6921292" cy="584384"/>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Design Tools - Parametric Fire Curves </a:t>
            </a:r>
          </a:p>
          <a:p>
            <a:br>
              <a:rPr lang="en-AU" dirty="0">
                <a:solidFill>
                  <a:schemeClr val="tx1"/>
                </a:solidFill>
              </a:rPr>
            </a:br>
            <a:br>
              <a:rPr lang="en-AU" dirty="0">
                <a:solidFill>
                  <a:schemeClr val="tx1"/>
                </a:solidFill>
              </a:rPr>
            </a:br>
            <a:endParaRPr lang="en-AU" dirty="0">
              <a:solidFill>
                <a:schemeClr val="tx1"/>
              </a:solidFill>
            </a:endParaRPr>
          </a:p>
        </p:txBody>
      </p:sp>
      <p:sp>
        <p:nvSpPr>
          <p:cNvPr id="10" name="Title 1">
            <a:extLst>
              <a:ext uri="{FF2B5EF4-FFF2-40B4-BE49-F238E27FC236}">
                <a16:creationId xmlns:a16="http://schemas.microsoft.com/office/drawing/2014/main" id="{679D7BE3-18A9-4304-993C-9292F90AAA1B}"/>
              </a:ext>
            </a:extLst>
          </p:cNvPr>
          <p:cNvSpPr txBox="1">
            <a:spLocks/>
          </p:cNvSpPr>
          <p:nvPr/>
        </p:nvSpPr>
        <p:spPr>
          <a:xfrm>
            <a:off x="158838" y="4331696"/>
            <a:ext cx="6800996" cy="268753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lvl="1"/>
            <a:r>
              <a:rPr lang="en-US" sz="2500" dirty="0"/>
              <a:t>Pros</a:t>
            </a:r>
          </a:p>
          <a:p>
            <a:pPr marL="800100" lvl="1" indent="-342900">
              <a:buFont typeface="Arial" panose="020B0604020202020204" pitchFamily="34" charset="0"/>
              <a:buChar char="•"/>
            </a:pPr>
            <a:r>
              <a:rPr lang="en-US" sz="2500" dirty="0"/>
              <a:t>Quick, inexpensive.</a:t>
            </a:r>
          </a:p>
          <a:p>
            <a:pPr marL="800100" lvl="1" indent="-342900">
              <a:buFont typeface="Arial" panose="020B0604020202020204" pitchFamily="34" charset="0"/>
              <a:buChar char="•"/>
            </a:pPr>
            <a:r>
              <a:rPr lang="en-US" sz="2500" dirty="0"/>
              <a:t>Accepted within academic community and approval authorities.</a:t>
            </a:r>
          </a:p>
          <a:p>
            <a:pPr marL="800100" lvl="1" indent="-342900">
              <a:buFont typeface="Arial" panose="020B0604020202020204" pitchFamily="34" charset="0"/>
              <a:buChar char="•"/>
            </a:pPr>
            <a:r>
              <a:rPr lang="en-US" sz="2500" dirty="0"/>
              <a:t>Can be used to determine FRL and burn duration.</a:t>
            </a:r>
          </a:p>
          <a:p>
            <a:pPr lvl="1"/>
            <a:endParaRPr lang="en-US" sz="2500" dirty="0"/>
          </a:p>
          <a:p>
            <a:pPr marL="742950" lvl="1" indent="-285750">
              <a:buFont typeface="Arial" panose="020B0604020202020204" pitchFamily="34" charset="0"/>
              <a:buChar char="•"/>
            </a:pPr>
            <a:endParaRPr lang="en-AU" sz="2500" dirty="0"/>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24E70A4B-AAA9-4CC8-8C0D-A12F5A6E5077}"/>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0D86D7D2-1A7B-422B-A163-6E72BCF6C72C}"/>
              </a:ext>
            </a:extLst>
          </p:cNvPr>
          <p:cNvPicPr>
            <a:picLocks noChangeAspect="1"/>
          </p:cNvPicPr>
          <p:nvPr/>
        </p:nvPicPr>
        <p:blipFill>
          <a:blip r:embed="rId4"/>
          <a:stretch>
            <a:fillRect/>
          </a:stretch>
        </p:blipFill>
        <p:spPr>
          <a:xfrm>
            <a:off x="9541219" y="8363"/>
            <a:ext cx="2646857" cy="1320570"/>
          </a:xfrm>
          <a:prstGeom prst="rect">
            <a:avLst/>
          </a:prstGeom>
        </p:spPr>
      </p:pic>
      <p:sp>
        <p:nvSpPr>
          <p:cNvPr id="11" name="Title 1">
            <a:extLst>
              <a:ext uri="{FF2B5EF4-FFF2-40B4-BE49-F238E27FC236}">
                <a16:creationId xmlns:a16="http://schemas.microsoft.com/office/drawing/2014/main" id="{47DB34C2-C8A8-41F9-AFE1-9C648DD8349A}"/>
              </a:ext>
            </a:extLst>
          </p:cNvPr>
          <p:cNvSpPr txBox="1">
            <a:spLocks/>
          </p:cNvSpPr>
          <p:nvPr/>
        </p:nvSpPr>
        <p:spPr>
          <a:xfrm>
            <a:off x="7359461" y="2048985"/>
            <a:ext cx="4673701" cy="2614456"/>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lvl="1"/>
            <a:r>
              <a:rPr lang="en-US" sz="2500" dirty="0"/>
              <a:t>Cons</a:t>
            </a:r>
          </a:p>
          <a:p>
            <a:pPr marL="800100" lvl="1" indent="-342900">
              <a:buFont typeface="Arial" panose="020B0604020202020204" pitchFamily="34" charset="0"/>
              <a:buChar char="•"/>
            </a:pPr>
            <a:r>
              <a:rPr lang="en-US" sz="2500" dirty="0"/>
              <a:t>Only applicable to smaller compartments.</a:t>
            </a:r>
          </a:p>
          <a:p>
            <a:pPr marL="800100" lvl="1" indent="-342900">
              <a:buFont typeface="Arial" panose="020B0604020202020204" pitchFamily="34" charset="0"/>
              <a:buChar char="•"/>
            </a:pPr>
            <a:r>
              <a:rPr lang="en-US" sz="2500" dirty="0"/>
              <a:t>Difficult to allow for char fall-off.</a:t>
            </a:r>
          </a:p>
          <a:p>
            <a:pPr marL="800100" lvl="1" indent="-342900">
              <a:buFont typeface="Arial" panose="020B0604020202020204" pitchFamily="34" charset="0"/>
              <a:buChar char="•"/>
            </a:pPr>
            <a:r>
              <a:rPr lang="en-US" sz="2500" dirty="0"/>
              <a:t>Limited validation.</a:t>
            </a:r>
          </a:p>
          <a:p>
            <a:pPr lvl="1"/>
            <a:endParaRPr lang="en-US" sz="2500" dirty="0"/>
          </a:p>
          <a:p>
            <a:pPr marL="800100" lvl="1" indent="-342900">
              <a:buFont typeface="Arial" panose="020B0604020202020204" pitchFamily="34" charset="0"/>
              <a:buChar char="•"/>
            </a:pPr>
            <a:endParaRPr lang="en-US" sz="2500" dirty="0"/>
          </a:p>
          <a:p>
            <a:pPr marL="742950" lvl="1" indent="-285750">
              <a:buFont typeface="Arial" panose="020B0604020202020204" pitchFamily="34" charset="0"/>
              <a:buChar char="•"/>
            </a:pPr>
            <a:endParaRPr lang="en-AU" sz="2500" dirty="0"/>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graphicFrame>
        <p:nvGraphicFramePr>
          <p:cNvPr id="13" name="Chart 12">
            <a:extLst>
              <a:ext uri="{FF2B5EF4-FFF2-40B4-BE49-F238E27FC236}">
                <a16:creationId xmlns:a16="http://schemas.microsoft.com/office/drawing/2014/main" id="{3D772575-A9EC-48F3-9B41-759C58618F0B}"/>
              </a:ext>
            </a:extLst>
          </p:cNvPr>
          <p:cNvGraphicFramePr>
            <a:graphicFrameLocks/>
          </p:cNvGraphicFramePr>
          <p:nvPr>
            <p:extLst>
              <p:ext uri="{D42A27DB-BD31-4B8C-83A1-F6EECF244321}">
                <p14:modId xmlns:p14="http://schemas.microsoft.com/office/powerpoint/2010/main" val="418404751"/>
              </p:ext>
            </p:extLst>
          </p:nvPr>
        </p:nvGraphicFramePr>
        <p:xfrm>
          <a:off x="639019" y="866492"/>
          <a:ext cx="6240571" cy="315229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5962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39018" y="253681"/>
            <a:ext cx="7991361" cy="584384"/>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Design Tools - FDS / Pyrolysis Simulation</a:t>
            </a:r>
          </a:p>
          <a:p>
            <a:br>
              <a:rPr lang="en-AU" dirty="0">
                <a:solidFill>
                  <a:schemeClr val="tx1"/>
                </a:solidFill>
              </a:rPr>
            </a:br>
            <a:br>
              <a:rPr lang="en-AU" dirty="0">
                <a:solidFill>
                  <a:schemeClr val="tx1"/>
                </a:solidFill>
              </a:rPr>
            </a:br>
            <a:endParaRPr lang="en-AU" dirty="0">
              <a:solidFill>
                <a:schemeClr val="tx1"/>
              </a:solidFill>
            </a:endParaRPr>
          </a:p>
        </p:txBody>
      </p:sp>
      <p:sp>
        <p:nvSpPr>
          <p:cNvPr id="10" name="Title 1">
            <a:extLst>
              <a:ext uri="{FF2B5EF4-FFF2-40B4-BE49-F238E27FC236}">
                <a16:creationId xmlns:a16="http://schemas.microsoft.com/office/drawing/2014/main" id="{679D7BE3-18A9-4304-993C-9292F90AAA1B}"/>
              </a:ext>
            </a:extLst>
          </p:cNvPr>
          <p:cNvSpPr txBox="1">
            <a:spLocks/>
          </p:cNvSpPr>
          <p:nvPr/>
        </p:nvSpPr>
        <p:spPr>
          <a:xfrm>
            <a:off x="128592" y="4260576"/>
            <a:ext cx="6800996" cy="268753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lvl="1"/>
            <a:r>
              <a:rPr lang="en-US" sz="2500" dirty="0"/>
              <a:t>Pros</a:t>
            </a:r>
          </a:p>
          <a:p>
            <a:pPr marL="800100" lvl="1" indent="-342900">
              <a:buFont typeface="Arial" panose="020B0604020202020204" pitchFamily="34" charset="0"/>
              <a:buChar char="•"/>
            </a:pPr>
            <a:r>
              <a:rPr lang="en-US" sz="2500" dirty="0"/>
              <a:t>Accurate representation of timber burning characteristics.</a:t>
            </a:r>
          </a:p>
          <a:p>
            <a:pPr marL="800100" lvl="1" indent="-342900">
              <a:buFont typeface="Arial" panose="020B0604020202020204" pitchFamily="34" charset="0"/>
              <a:buChar char="•"/>
            </a:pPr>
            <a:r>
              <a:rPr lang="en-US" sz="2500" dirty="0"/>
              <a:t>Large compartment application.</a:t>
            </a:r>
          </a:p>
          <a:p>
            <a:pPr marL="800100" lvl="1" indent="-342900">
              <a:buFont typeface="Arial" panose="020B0604020202020204" pitchFamily="34" charset="0"/>
              <a:buChar char="•"/>
            </a:pPr>
            <a:r>
              <a:rPr lang="en-US" sz="2500" dirty="0"/>
              <a:t>Good validation for small (cone calorimeter) and medium scale (room tests).</a:t>
            </a:r>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lvl="1"/>
            <a:endParaRPr lang="en-US" sz="2500" dirty="0"/>
          </a:p>
          <a:p>
            <a:pPr marL="742950" lvl="1" indent="-285750">
              <a:buFont typeface="Arial" panose="020B0604020202020204" pitchFamily="34" charset="0"/>
              <a:buChar char="•"/>
            </a:pPr>
            <a:endParaRPr lang="en-AU" sz="2500" dirty="0"/>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24E70A4B-AAA9-4CC8-8C0D-A12F5A6E5077}"/>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0D86D7D2-1A7B-422B-A163-6E72BCF6C72C}"/>
              </a:ext>
            </a:extLst>
          </p:cNvPr>
          <p:cNvPicPr>
            <a:picLocks noChangeAspect="1"/>
          </p:cNvPicPr>
          <p:nvPr/>
        </p:nvPicPr>
        <p:blipFill>
          <a:blip r:embed="rId4"/>
          <a:stretch>
            <a:fillRect/>
          </a:stretch>
        </p:blipFill>
        <p:spPr>
          <a:xfrm>
            <a:off x="9541219" y="8363"/>
            <a:ext cx="2646857" cy="1320570"/>
          </a:xfrm>
          <a:prstGeom prst="rect">
            <a:avLst/>
          </a:prstGeom>
        </p:spPr>
      </p:pic>
      <p:sp>
        <p:nvSpPr>
          <p:cNvPr id="11" name="Title 1">
            <a:extLst>
              <a:ext uri="{FF2B5EF4-FFF2-40B4-BE49-F238E27FC236}">
                <a16:creationId xmlns:a16="http://schemas.microsoft.com/office/drawing/2014/main" id="{47DB34C2-C8A8-41F9-AFE1-9C648DD8349A}"/>
              </a:ext>
            </a:extLst>
          </p:cNvPr>
          <p:cNvSpPr txBox="1">
            <a:spLocks/>
          </p:cNvSpPr>
          <p:nvPr/>
        </p:nvSpPr>
        <p:spPr>
          <a:xfrm>
            <a:off x="7359461" y="2048985"/>
            <a:ext cx="4673701" cy="364061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lvl="1"/>
            <a:r>
              <a:rPr lang="en-US" sz="2500" dirty="0"/>
              <a:t>Cons</a:t>
            </a:r>
          </a:p>
          <a:p>
            <a:pPr marL="800100" lvl="1" indent="-342900">
              <a:buFont typeface="Arial" panose="020B0604020202020204" pitchFamily="34" charset="0"/>
              <a:buChar char="•"/>
            </a:pPr>
            <a:r>
              <a:rPr lang="en-US" sz="2500" dirty="0"/>
              <a:t>Very time consuming.</a:t>
            </a:r>
          </a:p>
          <a:p>
            <a:pPr marL="800100" lvl="1" indent="-342900">
              <a:buFont typeface="Arial" panose="020B0604020202020204" pitchFamily="34" charset="0"/>
              <a:buChar char="•"/>
            </a:pPr>
            <a:r>
              <a:rPr lang="en-US" sz="2500" dirty="0"/>
              <a:t>Computationally expensive. </a:t>
            </a:r>
          </a:p>
          <a:p>
            <a:pPr marL="800100" lvl="1" indent="-342900">
              <a:buFont typeface="Arial" panose="020B0604020202020204" pitchFamily="34" charset="0"/>
              <a:buChar char="•"/>
            </a:pPr>
            <a:r>
              <a:rPr lang="en-US" sz="2500" dirty="0"/>
              <a:t>No validation for large scale (e.g. open plan compartments).</a:t>
            </a:r>
          </a:p>
          <a:p>
            <a:pPr marL="800100" lvl="1" indent="-342900">
              <a:buFont typeface="Arial" panose="020B0604020202020204" pitchFamily="34" charset="0"/>
              <a:buChar char="•"/>
            </a:pPr>
            <a:r>
              <a:rPr lang="en-US" sz="2500" dirty="0"/>
              <a:t>Can be costly.</a:t>
            </a:r>
          </a:p>
          <a:p>
            <a:pPr marL="800100" lvl="1" indent="-342900">
              <a:buFont typeface="Arial" panose="020B0604020202020204" pitchFamily="34" charset="0"/>
              <a:buChar char="•"/>
            </a:pPr>
            <a:r>
              <a:rPr lang="en-US" sz="2500" dirty="0"/>
              <a:t>More suited to research at the moment.</a:t>
            </a:r>
          </a:p>
          <a:p>
            <a:pPr lvl="1"/>
            <a:endParaRPr lang="en-US" sz="2500" dirty="0"/>
          </a:p>
          <a:p>
            <a:pPr marL="800100" lvl="1" indent="-342900">
              <a:buFont typeface="Arial" panose="020B0604020202020204" pitchFamily="34" charset="0"/>
              <a:buChar char="•"/>
            </a:pPr>
            <a:endParaRPr lang="en-US" sz="2500" dirty="0"/>
          </a:p>
          <a:p>
            <a:pPr marL="742950" lvl="1" indent="-285750">
              <a:buFont typeface="Arial" panose="020B0604020202020204" pitchFamily="34" charset="0"/>
              <a:buChar char="•"/>
            </a:pPr>
            <a:endParaRPr lang="en-AU" sz="2500" dirty="0"/>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15" name="Picture 14" descr="C:\Users\Lizzie.Young\Desktop\Timber Results\office fire\Office_2_0090.jpg">
            <a:extLst>
              <a:ext uri="{FF2B5EF4-FFF2-40B4-BE49-F238E27FC236}">
                <a16:creationId xmlns:a16="http://schemas.microsoft.com/office/drawing/2014/main" id="{DE1D98D1-27E7-460A-A6ED-6B0D6CA9AB2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53948" y="838065"/>
            <a:ext cx="6568345" cy="3144655"/>
          </a:xfrm>
          <a:prstGeom prst="rect">
            <a:avLst/>
          </a:prstGeom>
          <a:noFill/>
          <a:ln>
            <a:noFill/>
          </a:ln>
        </p:spPr>
      </p:pic>
    </p:spTree>
    <p:extLst>
      <p:ext uri="{BB962C8B-B14F-4D97-AF65-F5344CB8AC3E}">
        <p14:creationId xmlns:p14="http://schemas.microsoft.com/office/powerpoint/2010/main" val="398382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39019" y="253681"/>
            <a:ext cx="6921292" cy="584384"/>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Design Tools – Finite Element Modelling</a:t>
            </a:r>
          </a:p>
          <a:p>
            <a:br>
              <a:rPr lang="en-AU" dirty="0">
                <a:solidFill>
                  <a:schemeClr val="tx1"/>
                </a:solidFill>
              </a:rPr>
            </a:br>
            <a:br>
              <a:rPr lang="en-AU" dirty="0">
                <a:solidFill>
                  <a:schemeClr val="tx1"/>
                </a:solidFill>
              </a:rPr>
            </a:br>
            <a:endParaRPr lang="en-AU" dirty="0">
              <a:solidFill>
                <a:schemeClr val="tx1"/>
              </a:solidFill>
            </a:endParaRPr>
          </a:p>
        </p:txBody>
      </p:sp>
      <p:sp>
        <p:nvSpPr>
          <p:cNvPr id="10" name="Title 1">
            <a:extLst>
              <a:ext uri="{FF2B5EF4-FFF2-40B4-BE49-F238E27FC236}">
                <a16:creationId xmlns:a16="http://schemas.microsoft.com/office/drawing/2014/main" id="{679D7BE3-18A9-4304-993C-9292F90AAA1B}"/>
              </a:ext>
            </a:extLst>
          </p:cNvPr>
          <p:cNvSpPr txBox="1">
            <a:spLocks/>
          </p:cNvSpPr>
          <p:nvPr/>
        </p:nvSpPr>
        <p:spPr>
          <a:xfrm>
            <a:off x="4775200" y="1344281"/>
            <a:ext cx="6993042" cy="2171079"/>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lvl="1"/>
            <a:r>
              <a:rPr lang="en-US" sz="2500" dirty="0"/>
              <a:t>Pros</a:t>
            </a:r>
          </a:p>
          <a:p>
            <a:pPr marL="800100" lvl="1" indent="-342900">
              <a:buFont typeface="Arial" panose="020B0604020202020204" pitchFamily="34" charset="0"/>
              <a:buChar char="•"/>
            </a:pPr>
            <a:r>
              <a:rPr lang="en-US" sz="2500" dirty="0"/>
              <a:t>Potentially accurate representation of heat transfer through timber. </a:t>
            </a:r>
          </a:p>
          <a:p>
            <a:pPr marL="800100" lvl="1" indent="-342900">
              <a:buFont typeface="Arial" panose="020B0604020202020204" pitchFamily="34" charset="0"/>
              <a:buChar char="•"/>
            </a:pPr>
            <a:r>
              <a:rPr lang="en-US" sz="2500" dirty="0"/>
              <a:t>Can be used to determine loadbearing capacity of elements, connections or frames.</a:t>
            </a:r>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lvl="1"/>
            <a:endParaRPr lang="en-US" sz="2500" dirty="0"/>
          </a:p>
          <a:p>
            <a:pPr marL="742950" lvl="1" indent="-285750">
              <a:buFont typeface="Arial" panose="020B0604020202020204" pitchFamily="34" charset="0"/>
              <a:buChar char="•"/>
            </a:pPr>
            <a:endParaRPr lang="en-AU" sz="2500" dirty="0"/>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24E70A4B-AAA9-4CC8-8C0D-A12F5A6E5077}"/>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0D86D7D2-1A7B-422B-A163-6E72BCF6C72C}"/>
              </a:ext>
            </a:extLst>
          </p:cNvPr>
          <p:cNvPicPr>
            <a:picLocks noChangeAspect="1"/>
          </p:cNvPicPr>
          <p:nvPr/>
        </p:nvPicPr>
        <p:blipFill>
          <a:blip r:embed="rId4"/>
          <a:stretch>
            <a:fillRect/>
          </a:stretch>
        </p:blipFill>
        <p:spPr>
          <a:xfrm>
            <a:off x="9541219" y="8363"/>
            <a:ext cx="2646857" cy="1320570"/>
          </a:xfrm>
          <a:prstGeom prst="rect">
            <a:avLst/>
          </a:prstGeom>
        </p:spPr>
      </p:pic>
      <p:sp>
        <p:nvSpPr>
          <p:cNvPr id="13" name="Title 1">
            <a:extLst>
              <a:ext uri="{FF2B5EF4-FFF2-40B4-BE49-F238E27FC236}">
                <a16:creationId xmlns:a16="http://schemas.microsoft.com/office/drawing/2014/main" id="{8D13E274-0EA6-420E-96C1-3E7375E48372}"/>
              </a:ext>
            </a:extLst>
          </p:cNvPr>
          <p:cNvSpPr txBox="1">
            <a:spLocks/>
          </p:cNvSpPr>
          <p:nvPr/>
        </p:nvSpPr>
        <p:spPr>
          <a:xfrm>
            <a:off x="4840743" y="3639841"/>
            <a:ext cx="6993042" cy="2171079"/>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lvl="1"/>
            <a:r>
              <a:rPr lang="en-US" sz="2500" dirty="0"/>
              <a:t>Cons</a:t>
            </a:r>
          </a:p>
          <a:p>
            <a:pPr marL="800100" lvl="1" indent="-342900">
              <a:buFont typeface="Arial" panose="020B0604020202020204" pitchFamily="34" charset="0"/>
              <a:buChar char="•"/>
            </a:pPr>
            <a:r>
              <a:rPr lang="en-US" sz="2500" dirty="0"/>
              <a:t>Timber material models can be very complex.</a:t>
            </a:r>
          </a:p>
          <a:p>
            <a:pPr marL="800100" lvl="1" indent="-342900">
              <a:buFont typeface="Arial" panose="020B0604020202020204" pitchFamily="34" charset="0"/>
              <a:buChar char="•"/>
            </a:pPr>
            <a:r>
              <a:rPr lang="en-US" sz="2500" dirty="0"/>
              <a:t>Significant and potentially complex validation required.</a:t>
            </a:r>
          </a:p>
          <a:p>
            <a:pPr marL="800100" lvl="1" indent="-342900">
              <a:buFont typeface="Arial" panose="020B0604020202020204" pitchFamily="34" charset="0"/>
              <a:buChar char="•"/>
            </a:pPr>
            <a:r>
              <a:rPr lang="en-US" sz="2500" dirty="0"/>
              <a:t>Computationally expensive.</a:t>
            </a:r>
          </a:p>
          <a:p>
            <a:pPr marL="800100" lvl="1" indent="-342900">
              <a:buFont typeface="Arial" panose="020B0604020202020204" pitchFamily="34" charset="0"/>
              <a:buChar char="•"/>
            </a:pPr>
            <a:r>
              <a:rPr lang="en-US" sz="2500" dirty="0"/>
              <a:t>Costly.</a:t>
            </a:r>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marL="800100" lvl="1" indent="-342900">
              <a:buFont typeface="Arial" panose="020B0604020202020204" pitchFamily="34" charset="0"/>
              <a:buChar char="•"/>
            </a:pPr>
            <a:endParaRPr lang="en-US" sz="2500" dirty="0"/>
          </a:p>
          <a:p>
            <a:pPr lvl="1"/>
            <a:endParaRPr lang="en-US" sz="2500" dirty="0"/>
          </a:p>
          <a:p>
            <a:pPr marL="742950" lvl="1" indent="-285750">
              <a:buFont typeface="Arial" panose="020B0604020202020204" pitchFamily="34" charset="0"/>
              <a:buChar char="•"/>
            </a:pPr>
            <a:endParaRPr lang="en-AU" sz="2500" dirty="0"/>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3" name="Picture 2">
            <a:extLst>
              <a:ext uri="{FF2B5EF4-FFF2-40B4-BE49-F238E27FC236}">
                <a16:creationId xmlns:a16="http://schemas.microsoft.com/office/drawing/2014/main" id="{F99E86AF-6077-481B-8E51-C76359399B52}"/>
              </a:ext>
            </a:extLst>
          </p:cNvPr>
          <p:cNvPicPr>
            <a:picLocks noChangeAspect="1"/>
          </p:cNvPicPr>
          <p:nvPr/>
        </p:nvPicPr>
        <p:blipFill>
          <a:blip r:embed="rId5"/>
          <a:stretch>
            <a:fillRect/>
          </a:stretch>
        </p:blipFill>
        <p:spPr>
          <a:xfrm>
            <a:off x="365760" y="5679112"/>
            <a:ext cx="4429760" cy="927105"/>
          </a:xfrm>
          <a:prstGeom prst="rect">
            <a:avLst/>
          </a:prstGeom>
        </p:spPr>
      </p:pic>
      <p:pic>
        <p:nvPicPr>
          <p:cNvPr id="4" name="Picture 3">
            <a:extLst>
              <a:ext uri="{FF2B5EF4-FFF2-40B4-BE49-F238E27FC236}">
                <a16:creationId xmlns:a16="http://schemas.microsoft.com/office/drawing/2014/main" id="{0D998239-512D-45F7-A189-8E8940B837F2}"/>
              </a:ext>
            </a:extLst>
          </p:cNvPr>
          <p:cNvPicPr>
            <a:picLocks noChangeAspect="1"/>
          </p:cNvPicPr>
          <p:nvPr/>
        </p:nvPicPr>
        <p:blipFill>
          <a:blip r:embed="rId6"/>
          <a:stretch>
            <a:fillRect/>
          </a:stretch>
        </p:blipFill>
        <p:spPr>
          <a:xfrm>
            <a:off x="635095" y="838065"/>
            <a:ext cx="3984201" cy="4719455"/>
          </a:xfrm>
          <a:prstGeom prst="rect">
            <a:avLst/>
          </a:prstGeom>
        </p:spPr>
      </p:pic>
    </p:spTree>
    <p:extLst>
      <p:ext uri="{BB962C8B-B14F-4D97-AF65-F5344CB8AC3E}">
        <p14:creationId xmlns:p14="http://schemas.microsoft.com/office/powerpoint/2010/main" val="360736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39019" y="253681"/>
            <a:ext cx="6921292" cy="584384"/>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New Eurocode 5 (BS EN 1995-1-2)</a:t>
            </a:r>
          </a:p>
          <a:p>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24E70A4B-AAA9-4CC8-8C0D-A12F5A6E5077}"/>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0D86D7D2-1A7B-422B-A163-6E72BCF6C72C}"/>
              </a:ext>
            </a:extLst>
          </p:cNvPr>
          <p:cNvPicPr>
            <a:picLocks noChangeAspect="1"/>
          </p:cNvPicPr>
          <p:nvPr/>
        </p:nvPicPr>
        <p:blipFill>
          <a:blip r:embed="rId4"/>
          <a:stretch>
            <a:fillRect/>
          </a:stretch>
        </p:blipFill>
        <p:spPr>
          <a:xfrm>
            <a:off x="9541219" y="8363"/>
            <a:ext cx="2646857" cy="1320570"/>
          </a:xfrm>
          <a:prstGeom prst="rect">
            <a:avLst/>
          </a:prstGeom>
        </p:spPr>
      </p:pic>
      <p:sp>
        <p:nvSpPr>
          <p:cNvPr id="11" name="Title 1">
            <a:extLst>
              <a:ext uri="{FF2B5EF4-FFF2-40B4-BE49-F238E27FC236}">
                <a16:creationId xmlns:a16="http://schemas.microsoft.com/office/drawing/2014/main" id="{B1C2E83D-AEA3-4545-BCCB-F933DACEC5BB}"/>
              </a:ext>
            </a:extLst>
          </p:cNvPr>
          <p:cNvSpPr txBox="1">
            <a:spLocks/>
          </p:cNvSpPr>
          <p:nvPr/>
        </p:nvSpPr>
        <p:spPr>
          <a:xfrm>
            <a:off x="642178" y="864507"/>
            <a:ext cx="10330621" cy="4093573"/>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Currently out for public review. Revision includes;</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Improved charring and ‘effective cross section’ models.</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Simplified calculation for failure of plasterboards included.</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CLT is covered more specifically.</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Improved design rules for connections, now up to 90 mins.</a:t>
            </a:r>
          </a:p>
          <a:p>
            <a:endParaRPr lang="en-AU" sz="3000" dirty="0">
              <a:solidFill>
                <a:schemeClr val="tx1"/>
              </a:solidFill>
            </a:endParaRPr>
          </a:p>
          <a:p>
            <a:endParaRPr lang="en-AU" sz="3000" dirty="0">
              <a:solidFill>
                <a:schemeClr val="tx1"/>
              </a:solidFill>
            </a:endParaRPr>
          </a:p>
          <a:p>
            <a:endParaRPr lang="en-AU" sz="3000" dirty="0">
              <a:solidFill>
                <a:schemeClr val="tx1"/>
              </a:solidFill>
            </a:endParaRPr>
          </a:p>
          <a:p>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sp>
        <p:nvSpPr>
          <p:cNvPr id="14" name="Title 1">
            <a:extLst>
              <a:ext uri="{FF2B5EF4-FFF2-40B4-BE49-F238E27FC236}">
                <a16:creationId xmlns:a16="http://schemas.microsoft.com/office/drawing/2014/main" id="{440F67FC-F14C-4DCE-B583-6C193D13BB58}"/>
              </a:ext>
            </a:extLst>
          </p:cNvPr>
          <p:cNvSpPr txBox="1">
            <a:spLocks/>
          </p:cNvSpPr>
          <p:nvPr/>
        </p:nvSpPr>
        <p:spPr>
          <a:xfrm>
            <a:off x="534026" y="5051573"/>
            <a:ext cx="10330621" cy="2294934"/>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Still to be developed;</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Testing standards for insulation and glue performance.</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sz="3000" dirty="0">
              <a:solidFill>
                <a:schemeClr val="tx1"/>
              </a:solidFill>
            </a:endParaRPr>
          </a:p>
          <a:p>
            <a:endParaRPr lang="en-AU" sz="3000" dirty="0">
              <a:solidFill>
                <a:schemeClr val="tx1"/>
              </a:solidFill>
            </a:endParaRPr>
          </a:p>
          <a:p>
            <a:endParaRPr lang="en-AU" sz="3000" dirty="0">
              <a:solidFill>
                <a:schemeClr val="tx1"/>
              </a:solidFill>
            </a:endParaRPr>
          </a:p>
          <a:p>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spTree>
    <p:extLst>
      <p:ext uri="{BB962C8B-B14F-4D97-AF65-F5344CB8AC3E}">
        <p14:creationId xmlns:p14="http://schemas.microsoft.com/office/powerpoint/2010/main" val="20168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639019" y="253680"/>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Performance Based Watch-its</a:t>
            </a:r>
          </a:p>
          <a:p>
            <a:endParaRPr lang="en-AU" u="sng" dirty="0">
              <a:solidFill>
                <a:schemeClr val="tx1"/>
              </a:solidFill>
            </a:endParaRPr>
          </a:p>
          <a:p>
            <a:br>
              <a:rPr lang="en-AU" dirty="0">
                <a:solidFill>
                  <a:schemeClr val="tx1"/>
                </a:solidFill>
              </a:rPr>
            </a:br>
            <a:br>
              <a:rPr lang="en-AU" dirty="0">
                <a:solidFill>
                  <a:schemeClr val="tx1"/>
                </a:solidFill>
              </a:rPr>
            </a:br>
            <a:endParaRPr lang="en-AU" dirty="0">
              <a:solidFill>
                <a:schemeClr val="tx1"/>
              </a:solidFill>
            </a:endParaRPr>
          </a:p>
        </p:txBody>
      </p:sp>
      <p:sp>
        <p:nvSpPr>
          <p:cNvPr id="10" name="Title 1">
            <a:extLst>
              <a:ext uri="{FF2B5EF4-FFF2-40B4-BE49-F238E27FC236}">
                <a16:creationId xmlns:a16="http://schemas.microsoft.com/office/drawing/2014/main" id="{679D7BE3-18A9-4304-993C-9292F90AAA1B}"/>
              </a:ext>
            </a:extLst>
          </p:cNvPr>
          <p:cNvSpPr txBox="1">
            <a:spLocks/>
          </p:cNvSpPr>
          <p:nvPr/>
        </p:nvSpPr>
        <p:spPr>
          <a:xfrm>
            <a:off x="-48732" y="814066"/>
            <a:ext cx="12113732" cy="6035571"/>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endParaRPr lang="en-AU" dirty="0"/>
          </a:p>
          <a:p>
            <a:pPr marL="742950" lvl="1" indent="-285750">
              <a:buFont typeface="Arial" panose="020B0604020202020204" pitchFamily="34" charset="0"/>
              <a:buChar char="•"/>
            </a:pPr>
            <a:r>
              <a:rPr lang="en-US" sz="2500" dirty="0"/>
              <a:t>Fire testing and fire dynamics has shown that more exposed timber – more fuel, longer fire, higher char rates, higher required Fire Resistance.</a:t>
            </a:r>
          </a:p>
          <a:p>
            <a:pPr marL="742950" lvl="1" indent="-285750">
              <a:buFont typeface="Arial" panose="020B0604020202020204" pitchFamily="34" charset="0"/>
              <a:buChar char="•"/>
            </a:pPr>
            <a:endParaRPr lang="en-AU" sz="2500" dirty="0"/>
          </a:p>
          <a:p>
            <a:pPr marL="742950" lvl="1" indent="-285750">
              <a:buFont typeface="Arial" panose="020B0604020202020204" pitchFamily="34" charset="0"/>
              <a:buChar char="•"/>
            </a:pPr>
            <a:r>
              <a:rPr lang="en-US" sz="2500" dirty="0"/>
              <a:t>Delaminating CLT – regrowth can lead to a very long and unpredictable fire. Adhesive dependent. CLT can only be designed to have predictable compartment response if the adhesives does not cause delamination.</a:t>
            </a:r>
          </a:p>
          <a:p>
            <a:pPr lvl="1"/>
            <a:endParaRPr lang="en-AU" sz="2500" dirty="0"/>
          </a:p>
          <a:p>
            <a:pPr marL="742950" lvl="1" indent="-285750">
              <a:buFont typeface="Arial" panose="020B0604020202020204" pitchFamily="34" charset="0"/>
              <a:buChar char="•"/>
            </a:pPr>
            <a:r>
              <a:rPr lang="en-AU" sz="2500" dirty="0"/>
              <a:t>No validation for fire dynamics within a large compartment containing exposed timber surfaces. </a:t>
            </a:r>
          </a:p>
          <a:p>
            <a:pPr marL="742950" lvl="1" indent="-285750">
              <a:buFont typeface="Arial" panose="020B0604020202020204" pitchFamily="34" charset="0"/>
              <a:buChar char="•"/>
            </a:pPr>
            <a:endParaRPr lang="en-AU" sz="2500" dirty="0"/>
          </a:p>
          <a:p>
            <a:pPr marL="742950" lvl="1" indent="-285750">
              <a:buFont typeface="Arial" panose="020B0604020202020204" pitchFamily="34" charset="0"/>
              <a:buChar char="•"/>
            </a:pPr>
            <a:r>
              <a:rPr lang="en-US" sz="2500" dirty="0"/>
              <a:t>Research and test data should be used in the correct context e.g. UQ self-extinguishment demonstration should not be used as the basis for building design.</a:t>
            </a:r>
          </a:p>
          <a:p>
            <a:pPr marL="742950" lvl="1" indent="-285750">
              <a:buFont typeface="Arial" panose="020B0604020202020204" pitchFamily="34" charset="0"/>
              <a:buChar char="•"/>
            </a:pPr>
            <a:endParaRPr lang="en-US" sz="2500" dirty="0">
              <a:solidFill>
                <a:schemeClr val="tx1"/>
              </a:solidFill>
            </a:endParaRPr>
          </a:p>
          <a:p>
            <a:pPr marL="742950" lvl="1" indent="-285750">
              <a:buFont typeface="Arial" panose="020B0604020202020204" pitchFamily="34" charset="0"/>
              <a:buChar char="•"/>
            </a:pPr>
            <a:r>
              <a:rPr lang="en-US" sz="2500" dirty="0">
                <a:solidFill>
                  <a:schemeClr val="tx1"/>
                </a:solidFill>
              </a:rPr>
              <a:t>Undertake analytical assessments with caution.</a:t>
            </a: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24E70A4B-AAA9-4CC8-8C0D-A12F5A6E5077}"/>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0D86D7D2-1A7B-422B-A163-6E72BCF6C72C}"/>
              </a:ext>
            </a:extLst>
          </p:cNvPr>
          <p:cNvPicPr>
            <a:picLocks noChangeAspect="1"/>
          </p:cNvPicPr>
          <p:nvPr/>
        </p:nvPicPr>
        <p:blipFill>
          <a:blip r:embed="rId4"/>
          <a:stretch>
            <a:fillRect/>
          </a:stretch>
        </p:blipFill>
        <p:spPr>
          <a:xfrm>
            <a:off x="9541219" y="8363"/>
            <a:ext cx="2646857" cy="1320570"/>
          </a:xfrm>
          <a:prstGeom prst="rect">
            <a:avLst/>
          </a:prstGeom>
        </p:spPr>
      </p:pic>
    </p:spTree>
    <p:extLst>
      <p:ext uri="{BB962C8B-B14F-4D97-AF65-F5344CB8AC3E}">
        <p14:creationId xmlns:p14="http://schemas.microsoft.com/office/powerpoint/2010/main" val="301612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701248" y="351987"/>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Practical Design Measures</a:t>
            </a:r>
          </a:p>
          <a:p>
            <a:endParaRPr lang="en-AU" u="sng" dirty="0">
              <a:solidFill>
                <a:schemeClr val="tx1"/>
              </a:solidFill>
            </a:endParaRPr>
          </a:p>
          <a:p>
            <a:br>
              <a:rPr lang="en-AU" dirty="0">
                <a:solidFill>
                  <a:schemeClr val="tx1"/>
                </a:solidFill>
              </a:rPr>
            </a:br>
            <a:br>
              <a:rPr lang="en-AU" dirty="0">
                <a:solidFill>
                  <a:schemeClr val="tx1"/>
                </a:solidFill>
              </a:rPr>
            </a:br>
            <a:endParaRPr lang="en-AU" dirty="0">
              <a:solidFill>
                <a:schemeClr val="tx1"/>
              </a:solidFill>
            </a:endParaRPr>
          </a:p>
        </p:txBody>
      </p:sp>
      <p:sp>
        <p:nvSpPr>
          <p:cNvPr id="10" name="Title 1">
            <a:extLst>
              <a:ext uri="{FF2B5EF4-FFF2-40B4-BE49-F238E27FC236}">
                <a16:creationId xmlns:a16="http://schemas.microsoft.com/office/drawing/2014/main" id="{679D7BE3-18A9-4304-993C-9292F90AAA1B}"/>
              </a:ext>
            </a:extLst>
          </p:cNvPr>
          <p:cNvSpPr txBox="1">
            <a:spLocks/>
          </p:cNvSpPr>
          <p:nvPr/>
        </p:nvSpPr>
        <p:spPr>
          <a:xfrm>
            <a:off x="701248" y="1183590"/>
            <a:ext cx="6390432" cy="5674410"/>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marL="457200" indent="-457200">
              <a:buFont typeface="Arial" panose="020B0604020202020204" pitchFamily="34" charset="0"/>
              <a:buChar char="•"/>
            </a:pPr>
            <a:r>
              <a:rPr lang="en-AU" sz="2500" dirty="0">
                <a:solidFill>
                  <a:schemeClr val="tx1"/>
                </a:solidFill>
              </a:rPr>
              <a:t>Consider amount and location exposed timber.</a:t>
            </a:r>
          </a:p>
          <a:p>
            <a:endParaRPr lang="en-AU" sz="2500" dirty="0">
              <a:solidFill>
                <a:schemeClr val="tx1"/>
              </a:solidFill>
            </a:endParaRPr>
          </a:p>
          <a:p>
            <a:pPr marL="457200" indent="-457200">
              <a:buFont typeface="Arial" panose="020B0604020202020204" pitchFamily="34" charset="0"/>
              <a:buChar char="•"/>
            </a:pPr>
            <a:r>
              <a:rPr lang="en-AU" sz="2500" dirty="0">
                <a:solidFill>
                  <a:schemeClr val="tx1"/>
                </a:solidFill>
              </a:rPr>
              <a:t>High temperature / PUR adhesives for CLT.</a:t>
            </a:r>
          </a:p>
          <a:p>
            <a:pPr marL="457200" indent="-457200">
              <a:buFont typeface="Arial" panose="020B0604020202020204" pitchFamily="34" charset="0"/>
              <a:buChar char="•"/>
            </a:pPr>
            <a:endParaRPr lang="en-AU" sz="2500" dirty="0">
              <a:solidFill>
                <a:schemeClr val="tx1"/>
              </a:solidFill>
            </a:endParaRPr>
          </a:p>
          <a:p>
            <a:pPr marL="457200" indent="-457200">
              <a:buFont typeface="Arial" panose="020B0604020202020204" pitchFamily="34" charset="0"/>
              <a:buChar char="•"/>
            </a:pPr>
            <a:r>
              <a:rPr lang="en-AU" sz="2500" dirty="0">
                <a:solidFill>
                  <a:schemeClr val="tx1"/>
                </a:solidFill>
              </a:rPr>
              <a:t>Thick exposed lamella for CLT.</a:t>
            </a:r>
          </a:p>
          <a:p>
            <a:pPr marL="457200" indent="-457200">
              <a:buFont typeface="Arial" panose="020B0604020202020204" pitchFamily="34" charset="0"/>
              <a:buChar char="•"/>
            </a:pPr>
            <a:endParaRPr lang="en-AU" sz="2500" dirty="0">
              <a:solidFill>
                <a:schemeClr val="tx1"/>
              </a:solidFill>
            </a:endParaRPr>
          </a:p>
          <a:p>
            <a:pPr marL="457200" indent="-457200">
              <a:buFont typeface="Arial" panose="020B0604020202020204" pitchFamily="34" charset="0"/>
              <a:buChar char="•"/>
            </a:pPr>
            <a:r>
              <a:rPr lang="en-AU" sz="2500" dirty="0">
                <a:solidFill>
                  <a:schemeClr val="tx1"/>
                </a:solidFill>
              </a:rPr>
              <a:t>Configure compartments for favourable ventilation conditions.</a:t>
            </a:r>
          </a:p>
          <a:p>
            <a:pPr marL="457200" indent="-457200">
              <a:buFont typeface="Arial" panose="020B0604020202020204" pitchFamily="34" charset="0"/>
              <a:buChar char="•"/>
            </a:pPr>
            <a:endParaRPr lang="en-AU" sz="2500" dirty="0">
              <a:solidFill>
                <a:schemeClr val="tx1"/>
              </a:solidFill>
            </a:endParaRPr>
          </a:p>
          <a:p>
            <a:pPr marL="457200" indent="-457200">
              <a:buFont typeface="Arial" panose="020B0604020202020204" pitchFamily="34" charset="0"/>
              <a:buChar char="•"/>
            </a:pPr>
            <a:r>
              <a:rPr lang="en-AU" sz="2500" dirty="0">
                <a:solidFill>
                  <a:schemeClr val="tx1"/>
                </a:solidFill>
              </a:rPr>
              <a:t>Holistic design (e.g. improved sprinkler reliability / egress systems etc.)</a:t>
            </a:r>
          </a:p>
          <a:p>
            <a:pPr marL="457200" indent="-457200">
              <a:buFont typeface="Arial" panose="020B0604020202020204" pitchFamily="34" charset="0"/>
              <a:buChar char="•"/>
            </a:pPr>
            <a:endParaRPr lang="en-AU" sz="2500" dirty="0">
              <a:solidFill>
                <a:schemeClr val="tx1"/>
              </a:solidFill>
            </a:endParaRPr>
          </a:p>
          <a:p>
            <a:pPr marL="457200" indent="-457200">
              <a:buFont typeface="Arial" panose="020B0604020202020204" pitchFamily="34" charset="0"/>
              <a:buChar char="•"/>
            </a:pPr>
            <a:r>
              <a:rPr lang="en-AU" sz="2500" dirty="0">
                <a:solidFill>
                  <a:schemeClr val="tx1"/>
                </a:solidFill>
              </a:rPr>
              <a:t>Project specific testing.</a:t>
            </a:r>
          </a:p>
          <a:p>
            <a:pPr marL="457200" indent="-457200">
              <a:buFont typeface="Arial" panose="020B0604020202020204" pitchFamily="34" charset="0"/>
              <a:buChar char="•"/>
            </a:pPr>
            <a:endParaRPr lang="en-AU" sz="2500" dirty="0">
              <a:solidFill>
                <a:schemeClr val="tx1"/>
              </a:solidFill>
            </a:endParaRPr>
          </a:p>
          <a:p>
            <a:pPr marL="457200" indent="-457200">
              <a:buFont typeface="Arial" panose="020B0604020202020204" pitchFamily="34" charset="0"/>
              <a:buChar char="•"/>
            </a:pPr>
            <a:endParaRPr lang="en-AU" sz="2500" dirty="0">
              <a:solidFill>
                <a:schemeClr val="tx1"/>
              </a:solidFill>
            </a:endParaRPr>
          </a:p>
          <a:p>
            <a:pPr marL="457200" indent="-457200">
              <a:buFont typeface="Arial" panose="020B0604020202020204" pitchFamily="34" charset="0"/>
              <a:buChar char="•"/>
            </a:pPr>
            <a:endParaRPr lang="en-AU" sz="2500" dirty="0">
              <a:solidFill>
                <a:schemeClr val="tx1"/>
              </a:solidFill>
            </a:endParaRPr>
          </a:p>
          <a:p>
            <a:pPr marL="457200" indent="-457200">
              <a:buFont typeface="Arial" panose="020B0604020202020204" pitchFamily="34" charset="0"/>
              <a:buChar char="•"/>
            </a:pPr>
            <a:endParaRPr lang="en-AU" sz="2500" dirty="0">
              <a:solidFill>
                <a:schemeClr val="tx1"/>
              </a:solidFill>
            </a:endParaRPr>
          </a:p>
          <a:p>
            <a:endParaRPr lang="en-AU" sz="2500" dirty="0">
              <a:solidFill>
                <a:schemeClr val="tx1"/>
              </a:solidFill>
            </a:endParaRPr>
          </a:p>
          <a:p>
            <a:br>
              <a:rPr lang="en-AU" sz="2500" dirty="0">
                <a:solidFill>
                  <a:schemeClr val="tx1"/>
                </a:solidFill>
              </a:rPr>
            </a:br>
            <a:br>
              <a:rPr lang="en-AU" sz="2500" dirty="0">
                <a:solidFill>
                  <a:schemeClr val="tx1"/>
                </a:solidFill>
              </a:rPr>
            </a:br>
            <a:br>
              <a:rPr lang="en-AU" sz="2500" dirty="0">
                <a:solidFill>
                  <a:schemeClr val="tx1"/>
                </a:solidFill>
              </a:rPr>
            </a:br>
            <a:endParaRPr lang="en-AU" sz="2500" dirty="0">
              <a:solidFill>
                <a:schemeClr val="tx1"/>
              </a:solidFill>
            </a:endParaRPr>
          </a:p>
        </p:txBody>
      </p:sp>
      <p:pic>
        <p:nvPicPr>
          <p:cNvPr id="11" name="Picture 10">
            <a:extLst>
              <a:ext uri="{FF2B5EF4-FFF2-40B4-BE49-F238E27FC236}">
                <a16:creationId xmlns:a16="http://schemas.microsoft.com/office/drawing/2014/main" id="{48854C54-B4CB-43C0-B757-3ED91AF90FE6}"/>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2" name="Picture 1">
            <a:extLst>
              <a:ext uri="{FF2B5EF4-FFF2-40B4-BE49-F238E27FC236}">
                <a16:creationId xmlns:a16="http://schemas.microsoft.com/office/drawing/2014/main" id="{21B38B18-8C33-4842-BD5C-B86DC3403E65}"/>
              </a:ext>
            </a:extLst>
          </p:cNvPr>
          <p:cNvPicPr>
            <a:picLocks noChangeAspect="1"/>
          </p:cNvPicPr>
          <p:nvPr/>
        </p:nvPicPr>
        <p:blipFill>
          <a:blip r:embed="rId4"/>
          <a:stretch>
            <a:fillRect/>
          </a:stretch>
        </p:blipFill>
        <p:spPr>
          <a:xfrm>
            <a:off x="7428322" y="1404761"/>
            <a:ext cx="4577252" cy="2496683"/>
          </a:xfrm>
          <a:prstGeom prst="rect">
            <a:avLst/>
          </a:prstGeom>
        </p:spPr>
      </p:pic>
      <p:pic>
        <p:nvPicPr>
          <p:cNvPr id="3" name="Picture 2">
            <a:extLst>
              <a:ext uri="{FF2B5EF4-FFF2-40B4-BE49-F238E27FC236}">
                <a16:creationId xmlns:a16="http://schemas.microsoft.com/office/drawing/2014/main" id="{4CB03943-90A1-49E9-9422-D7F3FD9F926F}"/>
              </a:ext>
            </a:extLst>
          </p:cNvPr>
          <p:cNvPicPr>
            <a:picLocks noChangeAspect="1"/>
          </p:cNvPicPr>
          <p:nvPr/>
        </p:nvPicPr>
        <p:blipFill>
          <a:blip r:embed="rId5"/>
          <a:stretch>
            <a:fillRect/>
          </a:stretch>
        </p:blipFill>
        <p:spPr>
          <a:xfrm>
            <a:off x="6802156" y="4051414"/>
            <a:ext cx="5203418" cy="2043402"/>
          </a:xfrm>
          <a:prstGeom prst="rect">
            <a:avLst/>
          </a:prstGeom>
        </p:spPr>
      </p:pic>
      <p:pic>
        <p:nvPicPr>
          <p:cNvPr id="9" name="Picture 8">
            <a:extLst>
              <a:ext uri="{FF2B5EF4-FFF2-40B4-BE49-F238E27FC236}">
                <a16:creationId xmlns:a16="http://schemas.microsoft.com/office/drawing/2014/main" id="{96193985-1F68-410A-86F7-68348398D21F}"/>
              </a:ext>
            </a:extLst>
          </p:cNvPr>
          <p:cNvPicPr>
            <a:picLocks noChangeAspect="1"/>
          </p:cNvPicPr>
          <p:nvPr/>
        </p:nvPicPr>
        <p:blipFill>
          <a:blip r:embed="rId6"/>
          <a:stretch>
            <a:fillRect/>
          </a:stretch>
        </p:blipFill>
        <p:spPr>
          <a:xfrm>
            <a:off x="9541219" y="8363"/>
            <a:ext cx="2646857" cy="1320570"/>
          </a:xfrm>
          <a:prstGeom prst="rect">
            <a:avLst/>
          </a:prstGeom>
        </p:spPr>
      </p:pic>
    </p:spTree>
    <p:extLst>
      <p:ext uri="{BB962C8B-B14F-4D97-AF65-F5344CB8AC3E}">
        <p14:creationId xmlns:p14="http://schemas.microsoft.com/office/powerpoint/2010/main" val="132771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C051F8-F9E5-4BBD-9891-E78BB84F1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3"/>
            <a:ext cx="12192000" cy="6855987"/>
          </a:xfrm>
          <a:prstGeom prst="rect">
            <a:avLst/>
          </a:prstGeom>
        </p:spPr>
      </p:pic>
      <p:sp>
        <p:nvSpPr>
          <p:cNvPr id="13" name="Title 9">
            <a:extLst>
              <a:ext uri="{FF2B5EF4-FFF2-40B4-BE49-F238E27FC236}">
                <a16:creationId xmlns:a16="http://schemas.microsoft.com/office/drawing/2014/main" id="{3BE02AAF-ECBF-45F1-A819-BEE571663B72}"/>
              </a:ext>
            </a:extLst>
          </p:cNvPr>
          <p:cNvSpPr>
            <a:spLocks noGrp="1"/>
          </p:cNvSpPr>
          <p:nvPr>
            <p:ph type="title"/>
          </p:nvPr>
        </p:nvSpPr>
        <p:spPr>
          <a:xfrm>
            <a:off x="1021417" y="3429000"/>
            <a:ext cx="10515600" cy="1090270"/>
          </a:xfrm>
        </p:spPr>
        <p:txBody>
          <a:bodyPr/>
          <a:lstStyle/>
          <a:p>
            <a:pPr algn="ctr"/>
            <a:r>
              <a:rPr lang="en-US" dirty="0">
                <a:solidFill>
                  <a:schemeClr val="tx1"/>
                </a:solidFill>
              </a:rPr>
              <a:t>Thank you</a:t>
            </a:r>
          </a:p>
        </p:txBody>
      </p:sp>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spTree>
    <p:extLst>
      <p:ext uri="{BB962C8B-B14F-4D97-AF65-F5344CB8AC3E}">
        <p14:creationId xmlns:p14="http://schemas.microsoft.com/office/powerpoint/2010/main" val="79282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sp>
        <p:nvSpPr>
          <p:cNvPr id="10" name="Title 1">
            <a:extLst>
              <a:ext uri="{FF2B5EF4-FFF2-40B4-BE49-F238E27FC236}">
                <a16:creationId xmlns:a16="http://schemas.microsoft.com/office/drawing/2014/main" id="{6FCFD466-0B78-40D0-A523-C2F635F6A6B5}"/>
              </a:ext>
            </a:extLst>
          </p:cNvPr>
          <p:cNvSpPr txBox="1">
            <a:spLocks/>
          </p:cNvSpPr>
          <p:nvPr/>
        </p:nvSpPr>
        <p:spPr>
          <a:xfrm>
            <a:off x="592392" y="253916"/>
            <a:ext cx="6816517"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Mass Timber</a:t>
            </a:r>
            <a:br>
              <a:rPr lang="en-AU" dirty="0">
                <a:solidFill>
                  <a:schemeClr val="tx1"/>
                </a:solidFill>
              </a:rPr>
            </a:br>
            <a:br>
              <a:rPr lang="en-AU" dirty="0">
                <a:solidFill>
                  <a:schemeClr val="tx1"/>
                </a:solidFill>
              </a:rPr>
            </a:br>
            <a:br>
              <a:rPr lang="en-AU" dirty="0">
                <a:solidFill>
                  <a:schemeClr val="tx1"/>
                </a:solidFill>
              </a:rPr>
            </a:br>
            <a:br>
              <a:rPr lang="en-AU" dirty="0">
                <a:solidFill>
                  <a:schemeClr val="tx1"/>
                </a:solidFill>
              </a:rPr>
            </a:br>
            <a:r>
              <a:rPr lang="en-AU" dirty="0">
                <a:solidFill>
                  <a:schemeClr val="tx1"/>
                </a:solidFill>
              </a:rPr>
              <a:t> </a:t>
            </a:r>
            <a:br>
              <a:rPr lang="en-AU" dirty="0">
                <a:solidFill>
                  <a:schemeClr val="tx1"/>
                </a:solidFill>
              </a:rPr>
            </a:br>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31207"/>
            <a:ext cx="2133600" cy="1419225"/>
          </a:xfrm>
          <a:prstGeom prst="rect">
            <a:avLst/>
          </a:prstGeom>
        </p:spPr>
      </p:pic>
      <p:sp>
        <p:nvSpPr>
          <p:cNvPr id="7" name="Rectangle 6">
            <a:extLst>
              <a:ext uri="{FF2B5EF4-FFF2-40B4-BE49-F238E27FC236}">
                <a16:creationId xmlns:a16="http://schemas.microsoft.com/office/drawing/2014/main" id="{1776FD30-07FD-4469-BC54-5AA4C2DEF8DA}"/>
              </a:ext>
            </a:extLst>
          </p:cNvPr>
          <p:cNvSpPr/>
          <p:nvPr/>
        </p:nvSpPr>
        <p:spPr>
          <a:xfrm>
            <a:off x="4374999" y="4176295"/>
            <a:ext cx="3536780" cy="1600438"/>
          </a:xfrm>
          <a:prstGeom prst="rect">
            <a:avLst/>
          </a:prstGeom>
        </p:spPr>
        <p:txBody>
          <a:bodyPr wrap="square">
            <a:spAutoFit/>
          </a:bodyPr>
          <a:lstStyle/>
          <a:p>
            <a:pPr defTabSz="914400">
              <a:defRPr/>
            </a:pPr>
            <a:r>
              <a:rPr lang="en-GB" sz="1400" b="1" dirty="0">
                <a:latin typeface="+mj-lt"/>
                <a:ea typeface="+mj-ea"/>
                <a:cs typeface="Helvetica" panose="020B0604020202020204" pitchFamily="34" charset="0"/>
              </a:rPr>
              <a:t>CLT – Cross Laminated Timber</a:t>
            </a:r>
          </a:p>
          <a:p>
            <a:pPr defTabSz="914400">
              <a:defRPr/>
            </a:pPr>
            <a:r>
              <a:rPr lang="en-AU" sz="1400" i="1" dirty="0"/>
              <a:t>layers of timber, known as lamellas, are glued together with the grain alternating at 90 degree angles for each layer</a:t>
            </a:r>
            <a:r>
              <a:rPr lang="en-AU" sz="1400" dirty="0"/>
              <a:t>.</a:t>
            </a:r>
            <a:r>
              <a:rPr lang="en-GB" sz="1400" b="1" dirty="0">
                <a:latin typeface="Helvetica" panose="020B0604020202020204" pitchFamily="34" charset="0"/>
                <a:ea typeface="+mj-ea"/>
                <a:cs typeface="Helvetica" panose="020B0604020202020204" pitchFamily="34" charset="0"/>
              </a:rPr>
              <a:t> </a:t>
            </a:r>
          </a:p>
          <a:p>
            <a:pPr defTabSz="914400">
              <a:defRPr/>
            </a:pPr>
            <a:endParaRPr lang="en-GB" altLang="ja-JP" sz="1400" b="1" dirty="0">
              <a:latin typeface="Helvetica" panose="020B0604020202020204" pitchFamily="34" charset="0"/>
              <a:ea typeface="+mj-ea"/>
              <a:cs typeface="Helvetica" panose="020B0604020202020204" pitchFamily="34" charset="0"/>
            </a:endParaRPr>
          </a:p>
          <a:p>
            <a:pPr defTabSz="914400">
              <a:defRPr/>
            </a:pPr>
            <a:endParaRPr lang="en-GB" altLang="ja-JP" sz="1400" b="1" dirty="0">
              <a:latin typeface="Helvetica" panose="020B0604020202020204" pitchFamily="34" charset="0"/>
              <a:ea typeface="+mj-ea"/>
              <a:cs typeface="Helvetica" panose="020B0604020202020204" pitchFamily="34" charset="0"/>
            </a:endParaRPr>
          </a:p>
          <a:p>
            <a:pPr defTabSz="914400">
              <a:defRPr/>
            </a:pPr>
            <a:r>
              <a:rPr lang="en-GB" altLang="ja-JP" sz="1400" b="1" dirty="0">
                <a:latin typeface="Helvetica" panose="020B0604020202020204" pitchFamily="34" charset="0"/>
                <a:ea typeface="+mj-ea"/>
                <a:cs typeface="Helvetica" panose="020B0604020202020204" pitchFamily="34" charset="0"/>
              </a:rPr>
              <a:t>Panels/slabs of timber</a:t>
            </a:r>
          </a:p>
        </p:txBody>
      </p:sp>
      <p:pic>
        <p:nvPicPr>
          <p:cNvPr id="8" name="Picture 7">
            <a:extLst>
              <a:ext uri="{FF2B5EF4-FFF2-40B4-BE49-F238E27FC236}">
                <a16:creationId xmlns:a16="http://schemas.microsoft.com/office/drawing/2014/main" id="{6770E0B4-6CDA-4820-AAAB-D7E62B58E3B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31428" y="1421694"/>
            <a:ext cx="4023923" cy="2682614"/>
          </a:xfrm>
          <a:prstGeom prst="rect">
            <a:avLst/>
          </a:prstGeom>
        </p:spPr>
      </p:pic>
      <p:pic>
        <p:nvPicPr>
          <p:cNvPr id="9" name="Picture Placeholder 28">
            <a:extLst>
              <a:ext uri="{FF2B5EF4-FFF2-40B4-BE49-F238E27FC236}">
                <a16:creationId xmlns:a16="http://schemas.microsoft.com/office/drawing/2014/main" id="{94E519F5-19F7-407B-BBE0-EA2BDF715F11}"/>
              </a:ext>
            </a:extLst>
          </p:cNvPr>
          <p:cNvPicPr>
            <a:picLocks noChangeAspect="1"/>
          </p:cNvPicPr>
          <p:nvPr/>
        </p:nvPicPr>
        <p:blipFill>
          <a:blip r:embed="rId4" cstate="print">
            <a:extLst>
              <a:ext uri="{28A0092B-C50C-407E-A947-70E740481C1C}">
                <a14:useLocalDpi xmlns:a14="http://schemas.microsoft.com/office/drawing/2010/main" val="0"/>
              </a:ext>
            </a:extLst>
          </a:blip>
          <a:srcRect l="4620" r="4620"/>
          <a:stretch>
            <a:fillRect/>
          </a:stretch>
        </p:blipFill>
        <p:spPr>
          <a:xfrm>
            <a:off x="8860433" y="1379749"/>
            <a:ext cx="3224686" cy="2664722"/>
          </a:xfrm>
          <a:prstGeom prst="rect">
            <a:avLst/>
          </a:prstGeom>
        </p:spPr>
      </p:pic>
      <p:sp>
        <p:nvSpPr>
          <p:cNvPr id="13" name="Rectangle 12">
            <a:extLst>
              <a:ext uri="{FF2B5EF4-FFF2-40B4-BE49-F238E27FC236}">
                <a16:creationId xmlns:a16="http://schemas.microsoft.com/office/drawing/2014/main" id="{8FF3DBF5-7F6C-44FC-B79D-D507DF9BB747}"/>
              </a:ext>
            </a:extLst>
          </p:cNvPr>
          <p:cNvSpPr/>
          <p:nvPr/>
        </p:nvSpPr>
        <p:spPr>
          <a:xfrm>
            <a:off x="8860433" y="4176295"/>
            <a:ext cx="3314838" cy="1600438"/>
          </a:xfrm>
          <a:prstGeom prst="rect">
            <a:avLst/>
          </a:prstGeom>
        </p:spPr>
        <p:txBody>
          <a:bodyPr wrap="square">
            <a:spAutoFit/>
          </a:bodyPr>
          <a:lstStyle/>
          <a:p>
            <a:pPr defTabSz="914400">
              <a:defRPr/>
            </a:pPr>
            <a:r>
              <a:rPr lang="en-GB" sz="1400" b="1" dirty="0">
                <a:latin typeface="+mj-lt"/>
                <a:ea typeface="+mj-ea"/>
                <a:cs typeface="Helvetica" panose="020B0604020202020204" pitchFamily="34" charset="0"/>
              </a:rPr>
              <a:t>LVL – Lumber Veneer Lumber</a:t>
            </a:r>
          </a:p>
          <a:p>
            <a:pPr defTabSz="914400">
              <a:defRPr/>
            </a:pPr>
            <a:r>
              <a:rPr lang="en-AU" sz="1400" i="1" dirty="0"/>
              <a:t>manufactured by bonding together rotary peeled or sliced thin wood veneers under heat and pressure</a:t>
            </a:r>
          </a:p>
          <a:p>
            <a:pPr defTabSz="914400">
              <a:defRPr/>
            </a:pPr>
            <a:endParaRPr lang="en-AU" altLang="ja-JP" sz="1400" i="1" dirty="0"/>
          </a:p>
          <a:p>
            <a:pPr defTabSz="914400">
              <a:defRPr/>
            </a:pPr>
            <a:endParaRPr lang="en-AU" sz="1400" b="1" dirty="0">
              <a:latin typeface="Helvetica" panose="020B0604020202020204" pitchFamily="34" charset="0"/>
              <a:ea typeface="+mj-ea"/>
              <a:cs typeface="Helvetica" panose="020B0604020202020204" pitchFamily="34" charset="0"/>
            </a:endParaRPr>
          </a:p>
          <a:p>
            <a:pPr defTabSz="914400">
              <a:defRPr/>
            </a:pPr>
            <a:r>
              <a:rPr lang="en-AU" sz="1400" b="1" dirty="0">
                <a:latin typeface="Helvetica" panose="020B0604020202020204" pitchFamily="34" charset="0"/>
                <a:ea typeface="+mj-ea"/>
                <a:cs typeface="Helvetica" panose="020B0604020202020204" pitchFamily="34" charset="0"/>
              </a:rPr>
              <a:t>Beams/columns/cassettes</a:t>
            </a:r>
            <a:endParaRPr lang="en-GB" altLang="ja-JP" sz="1400" dirty="0"/>
          </a:p>
        </p:txBody>
      </p:sp>
      <p:pic>
        <p:nvPicPr>
          <p:cNvPr id="14" name="Picture 13">
            <a:extLst>
              <a:ext uri="{FF2B5EF4-FFF2-40B4-BE49-F238E27FC236}">
                <a16:creationId xmlns:a16="http://schemas.microsoft.com/office/drawing/2014/main" id="{AEB1CB43-74E4-44C1-8EBE-C6FACC39F5F7}"/>
              </a:ext>
            </a:extLst>
          </p:cNvPr>
          <p:cNvPicPr>
            <a:picLocks noChangeAspect="1"/>
          </p:cNvPicPr>
          <p:nvPr/>
        </p:nvPicPr>
        <p:blipFill>
          <a:blip r:embed="rId5"/>
          <a:stretch>
            <a:fillRect/>
          </a:stretch>
        </p:blipFill>
        <p:spPr>
          <a:xfrm>
            <a:off x="540092" y="1413305"/>
            <a:ext cx="2996384" cy="2664722"/>
          </a:xfrm>
          <a:prstGeom prst="rect">
            <a:avLst/>
          </a:prstGeom>
        </p:spPr>
      </p:pic>
      <p:sp>
        <p:nvSpPr>
          <p:cNvPr id="15" name="Rectangle 14">
            <a:extLst>
              <a:ext uri="{FF2B5EF4-FFF2-40B4-BE49-F238E27FC236}">
                <a16:creationId xmlns:a16="http://schemas.microsoft.com/office/drawing/2014/main" id="{36226406-2833-4CDA-9772-0690849F1062}"/>
              </a:ext>
            </a:extLst>
          </p:cNvPr>
          <p:cNvSpPr/>
          <p:nvPr/>
        </p:nvSpPr>
        <p:spPr>
          <a:xfrm>
            <a:off x="592392" y="4176295"/>
            <a:ext cx="2812394" cy="2246769"/>
          </a:xfrm>
          <a:prstGeom prst="rect">
            <a:avLst/>
          </a:prstGeom>
        </p:spPr>
        <p:txBody>
          <a:bodyPr wrap="square">
            <a:spAutoFit/>
          </a:bodyPr>
          <a:lstStyle/>
          <a:p>
            <a:pPr defTabSz="914400">
              <a:defRPr/>
            </a:pPr>
            <a:r>
              <a:rPr lang="en-GB" sz="1400" b="1" dirty="0">
                <a:latin typeface="+mj-lt"/>
                <a:ea typeface="+mj-ea"/>
                <a:cs typeface="Helvetica" panose="020B0604020202020204" pitchFamily="34" charset="0"/>
              </a:rPr>
              <a:t>Glulam – Glued Laminated Timber</a:t>
            </a:r>
          </a:p>
          <a:p>
            <a:pPr defTabSz="914400">
              <a:defRPr/>
            </a:pPr>
            <a:r>
              <a:rPr lang="en-AU" sz="1400" i="1" dirty="0"/>
              <a:t>comprises of a number of layers of timber bonded together with a moisture resistant adhesive or glue. Multiple smaller pieces are glued together to make one large strong beam.</a:t>
            </a:r>
            <a:endParaRPr lang="en-GB" altLang="ja-JP" sz="1400" i="1" dirty="0"/>
          </a:p>
          <a:p>
            <a:pPr defTabSz="914400">
              <a:defRPr/>
            </a:pPr>
            <a:endParaRPr lang="en-GB" altLang="ja-JP" sz="1400" b="1" dirty="0">
              <a:latin typeface="Helvetica" panose="020B0604020202020204" pitchFamily="34" charset="0"/>
              <a:ea typeface="+mj-ea"/>
              <a:cs typeface="Helvetica" panose="020B0604020202020204" pitchFamily="34" charset="0"/>
            </a:endParaRPr>
          </a:p>
          <a:p>
            <a:pPr defTabSz="914400">
              <a:defRPr/>
            </a:pPr>
            <a:r>
              <a:rPr lang="en-GB" altLang="ja-JP" sz="1400" b="1" dirty="0">
                <a:latin typeface="Helvetica" panose="020B0604020202020204" pitchFamily="34" charset="0"/>
                <a:ea typeface="+mj-ea"/>
                <a:cs typeface="Helvetica" panose="020B0604020202020204" pitchFamily="34" charset="0"/>
              </a:rPr>
              <a:t>Beams/columns</a:t>
            </a:r>
          </a:p>
        </p:txBody>
      </p:sp>
      <p:pic>
        <p:nvPicPr>
          <p:cNvPr id="22" name="Picture 21">
            <a:extLst>
              <a:ext uri="{FF2B5EF4-FFF2-40B4-BE49-F238E27FC236}">
                <a16:creationId xmlns:a16="http://schemas.microsoft.com/office/drawing/2014/main" id="{41D205DE-DBA8-4280-9209-B648DFC15D1F}"/>
              </a:ext>
            </a:extLst>
          </p:cNvPr>
          <p:cNvPicPr>
            <a:picLocks noChangeAspect="1"/>
          </p:cNvPicPr>
          <p:nvPr/>
        </p:nvPicPr>
        <p:blipFill>
          <a:blip r:embed="rId6"/>
          <a:stretch>
            <a:fillRect/>
          </a:stretch>
        </p:blipFill>
        <p:spPr>
          <a:xfrm>
            <a:off x="10251440" y="6199040"/>
            <a:ext cx="1940560" cy="658960"/>
          </a:xfrm>
          <a:prstGeom prst="rect">
            <a:avLst/>
          </a:prstGeom>
        </p:spPr>
      </p:pic>
      <p:pic>
        <p:nvPicPr>
          <p:cNvPr id="16" name="Picture 15">
            <a:extLst>
              <a:ext uri="{FF2B5EF4-FFF2-40B4-BE49-F238E27FC236}">
                <a16:creationId xmlns:a16="http://schemas.microsoft.com/office/drawing/2014/main" id="{8208A824-9C8E-4630-B6DF-6010D6C5EAB3}"/>
              </a:ext>
            </a:extLst>
          </p:cNvPr>
          <p:cNvPicPr>
            <a:picLocks noChangeAspect="1"/>
          </p:cNvPicPr>
          <p:nvPr/>
        </p:nvPicPr>
        <p:blipFill>
          <a:blip r:embed="rId7"/>
          <a:stretch>
            <a:fillRect/>
          </a:stretch>
        </p:blipFill>
        <p:spPr>
          <a:xfrm>
            <a:off x="9541219" y="8363"/>
            <a:ext cx="2646857" cy="1320570"/>
          </a:xfrm>
          <a:prstGeom prst="rect">
            <a:avLst/>
          </a:prstGeom>
        </p:spPr>
      </p:pic>
    </p:spTree>
    <p:extLst>
      <p:ext uri="{BB962C8B-B14F-4D97-AF65-F5344CB8AC3E}">
        <p14:creationId xmlns:p14="http://schemas.microsoft.com/office/powerpoint/2010/main" val="272525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0"/>
            <a:ext cx="2133600" cy="1419225"/>
          </a:xfrm>
          <a:prstGeom prst="rect">
            <a:avLst/>
          </a:prstGeom>
        </p:spPr>
      </p:pic>
      <p:pic>
        <p:nvPicPr>
          <p:cNvPr id="2" name="Picture 1">
            <a:extLst>
              <a:ext uri="{FF2B5EF4-FFF2-40B4-BE49-F238E27FC236}">
                <a16:creationId xmlns:a16="http://schemas.microsoft.com/office/drawing/2014/main" id="{F1EC69B5-D513-4985-AA3A-1A78E09618EA}"/>
              </a:ext>
            </a:extLst>
          </p:cNvPr>
          <p:cNvPicPr>
            <a:picLocks noChangeAspect="1"/>
          </p:cNvPicPr>
          <p:nvPr/>
        </p:nvPicPr>
        <p:blipFill>
          <a:blip r:embed="rId3"/>
          <a:stretch>
            <a:fillRect/>
          </a:stretch>
        </p:blipFill>
        <p:spPr>
          <a:xfrm>
            <a:off x="592392" y="973502"/>
            <a:ext cx="4507928" cy="2951234"/>
          </a:xfrm>
          <a:prstGeom prst="rect">
            <a:avLst/>
          </a:prstGeom>
        </p:spPr>
      </p:pic>
      <p:sp>
        <p:nvSpPr>
          <p:cNvPr id="16" name="Title 1">
            <a:extLst>
              <a:ext uri="{FF2B5EF4-FFF2-40B4-BE49-F238E27FC236}">
                <a16:creationId xmlns:a16="http://schemas.microsoft.com/office/drawing/2014/main" id="{11574447-F247-4A3F-9853-62541C695DA0}"/>
              </a:ext>
            </a:extLst>
          </p:cNvPr>
          <p:cNvSpPr txBox="1">
            <a:spLocks/>
          </p:cNvSpPr>
          <p:nvPr/>
        </p:nvSpPr>
        <p:spPr>
          <a:xfrm>
            <a:off x="4116118" y="4214449"/>
            <a:ext cx="2836402" cy="48423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Rather than… </a:t>
            </a:r>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3" name="Picture 2">
            <a:extLst>
              <a:ext uri="{FF2B5EF4-FFF2-40B4-BE49-F238E27FC236}">
                <a16:creationId xmlns:a16="http://schemas.microsoft.com/office/drawing/2014/main" id="{AF401BC4-D201-429C-AFE5-6BD672BBD2A5}"/>
              </a:ext>
            </a:extLst>
          </p:cNvPr>
          <p:cNvPicPr>
            <a:picLocks noChangeAspect="1"/>
          </p:cNvPicPr>
          <p:nvPr/>
        </p:nvPicPr>
        <p:blipFill>
          <a:blip r:embed="rId4"/>
          <a:stretch>
            <a:fillRect/>
          </a:stretch>
        </p:blipFill>
        <p:spPr>
          <a:xfrm>
            <a:off x="7408909" y="3103389"/>
            <a:ext cx="4406558" cy="2864567"/>
          </a:xfrm>
          <a:prstGeom prst="rect">
            <a:avLst/>
          </a:prstGeom>
        </p:spPr>
      </p:pic>
      <p:pic>
        <p:nvPicPr>
          <p:cNvPr id="17" name="Picture 16">
            <a:extLst>
              <a:ext uri="{FF2B5EF4-FFF2-40B4-BE49-F238E27FC236}">
                <a16:creationId xmlns:a16="http://schemas.microsoft.com/office/drawing/2014/main" id="{BF3BF4EB-6A67-421A-A2A0-C19D4A89B0A2}"/>
              </a:ext>
            </a:extLst>
          </p:cNvPr>
          <p:cNvPicPr>
            <a:picLocks noChangeAspect="1"/>
          </p:cNvPicPr>
          <p:nvPr/>
        </p:nvPicPr>
        <p:blipFill>
          <a:blip r:embed="rId5"/>
          <a:stretch>
            <a:fillRect/>
          </a:stretch>
        </p:blipFill>
        <p:spPr>
          <a:xfrm>
            <a:off x="10251440" y="6199040"/>
            <a:ext cx="1940560" cy="658960"/>
          </a:xfrm>
          <a:prstGeom prst="rect">
            <a:avLst/>
          </a:prstGeom>
        </p:spPr>
      </p:pic>
      <p:sp>
        <p:nvSpPr>
          <p:cNvPr id="18" name="Title 1">
            <a:extLst>
              <a:ext uri="{FF2B5EF4-FFF2-40B4-BE49-F238E27FC236}">
                <a16:creationId xmlns:a16="http://schemas.microsoft.com/office/drawing/2014/main" id="{EBEDB46E-19FD-485A-A897-18502FABEA45}"/>
              </a:ext>
            </a:extLst>
          </p:cNvPr>
          <p:cNvSpPr txBox="1">
            <a:spLocks/>
          </p:cNvSpPr>
          <p:nvPr/>
        </p:nvSpPr>
        <p:spPr>
          <a:xfrm>
            <a:off x="592392" y="253916"/>
            <a:ext cx="6816517"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Mass Timber</a:t>
            </a:r>
            <a:br>
              <a:rPr lang="en-AU" dirty="0">
                <a:solidFill>
                  <a:schemeClr val="tx1"/>
                </a:solidFill>
              </a:rPr>
            </a:br>
            <a:br>
              <a:rPr lang="en-AU" dirty="0">
                <a:solidFill>
                  <a:schemeClr val="tx1"/>
                </a:solidFill>
              </a:rPr>
            </a:br>
            <a:br>
              <a:rPr lang="en-AU" dirty="0">
                <a:solidFill>
                  <a:schemeClr val="tx1"/>
                </a:solidFill>
              </a:rPr>
            </a:br>
            <a:br>
              <a:rPr lang="en-AU" dirty="0">
                <a:solidFill>
                  <a:schemeClr val="tx1"/>
                </a:solidFill>
              </a:rPr>
            </a:br>
            <a:r>
              <a:rPr lang="en-AU" dirty="0">
                <a:solidFill>
                  <a:schemeClr val="tx1"/>
                </a:solidFill>
              </a:rPr>
              <a:t> </a:t>
            </a:r>
            <a:br>
              <a:rPr lang="en-AU" dirty="0">
                <a:solidFill>
                  <a:schemeClr val="tx1"/>
                </a:solidFill>
              </a:rPr>
            </a:br>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9" name="Picture 8">
            <a:extLst>
              <a:ext uri="{FF2B5EF4-FFF2-40B4-BE49-F238E27FC236}">
                <a16:creationId xmlns:a16="http://schemas.microsoft.com/office/drawing/2014/main" id="{419E167B-F610-403C-9E83-14D1F9DE1275}"/>
              </a:ext>
            </a:extLst>
          </p:cNvPr>
          <p:cNvPicPr>
            <a:picLocks noChangeAspect="1"/>
          </p:cNvPicPr>
          <p:nvPr/>
        </p:nvPicPr>
        <p:blipFill>
          <a:blip r:embed="rId6"/>
          <a:stretch>
            <a:fillRect/>
          </a:stretch>
        </p:blipFill>
        <p:spPr>
          <a:xfrm>
            <a:off x="9541219" y="8363"/>
            <a:ext cx="2646857" cy="1320570"/>
          </a:xfrm>
          <a:prstGeom prst="rect">
            <a:avLst/>
          </a:prstGeom>
        </p:spPr>
      </p:pic>
    </p:spTree>
    <p:extLst>
      <p:ext uri="{BB962C8B-B14F-4D97-AF65-F5344CB8AC3E}">
        <p14:creationId xmlns:p14="http://schemas.microsoft.com/office/powerpoint/2010/main" val="188635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sp>
        <p:nvSpPr>
          <p:cNvPr id="10" name="Title 1">
            <a:extLst>
              <a:ext uri="{FF2B5EF4-FFF2-40B4-BE49-F238E27FC236}">
                <a16:creationId xmlns:a16="http://schemas.microsoft.com/office/drawing/2014/main" id="{6FCFD466-0B78-40D0-A523-C2F635F6A6B5}"/>
              </a:ext>
            </a:extLst>
          </p:cNvPr>
          <p:cNvSpPr txBox="1">
            <a:spLocks/>
          </p:cNvSpPr>
          <p:nvPr/>
        </p:nvSpPr>
        <p:spPr>
          <a:xfrm>
            <a:off x="253360" y="210399"/>
            <a:ext cx="9522637"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Design Intent - What Does the Design Need to Achieve?</a:t>
            </a:r>
            <a:br>
              <a:rPr lang="en-AU" dirty="0">
                <a:solidFill>
                  <a:schemeClr val="tx1"/>
                </a:solidFill>
              </a:rPr>
            </a:br>
            <a:endParaRPr lang="en-AU" dirty="0">
              <a:solidFill>
                <a:schemeClr val="tx1"/>
              </a:solidFill>
            </a:endParaRPr>
          </a:p>
          <a:p>
            <a:r>
              <a:rPr lang="en-AU" sz="3000" dirty="0">
                <a:solidFill>
                  <a:schemeClr val="tx1"/>
                </a:solidFill>
              </a:rPr>
              <a:t>    Architectural Intent - Exposed / Encapsulated / Both</a:t>
            </a:r>
            <a:br>
              <a:rPr lang="en-AU" dirty="0">
                <a:solidFill>
                  <a:schemeClr val="tx1"/>
                </a:solidFill>
              </a:rPr>
            </a:br>
            <a:r>
              <a:rPr lang="en-AU" dirty="0">
                <a:solidFill>
                  <a:schemeClr val="tx1"/>
                </a:solidFill>
              </a:rPr>
              <a:t> </a:t>
            </a:r>
            <a:br>
              <a:rPr lang="en-AU" dirty="0">
                <a:solidFill>
                  <a:schemeClr val="tx1"/>
                </a:solidFill>
              </a:rPr>
            </a:br>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10811" y="-3968"/>
            <a:ext cx="2133600" cy="1419225"/>
          </a:xfrm>
          <a:prstGeom prst="rect">
            <a:avLst/>
          </a:prstGeom>
        </p:spPr>
      </p:pic>
      <p:sp>
        <p:nvSpPr>
          <p:cNvPr id="8" name="Title 1">
            <a:extLst>
              <a:ext uri="{FF2B5EF4-FFF2-40B4-BE49-F238E27FC236}">
                <a16:creationId xmlns:a16="http://schemas.microsoft.com/office/drawing/2014/main" id="{23D24F2A-304C-45CE-9389-25897DC5610D}"/>
              </a:ext>
            </a:extLst>
          </p:cNvPr>
          <p:cNvSpPr txBox="1">
            <a:spLocks/>
          </p:cNvSpPr>
          <p:nvPr/>
        </p:nvSpPr>
        <p:spPr>
          <a:xfrm>
            <a:off x="620603" y="1829240"/>
            <a:ext cx="7542777" cy="138956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sz="3000" dirty="0">
                <a:solidFill>
                  <a:schemeClr val="tx1"/>
                </a:solidFill>
              </a:rPr>
              <a:t>Low-Rise</a:t>
            </a:r>
          </a:p>
          <a:p>
            <a:pPr marL="457200" indent="-457200">
              <a:buFont typeface="Arial" panose="020B0604020202020204" pitchFamily="34" charset="0"/>
              <a:buChar char="•"/>
            </a:pPr>
            <a:r>
              <a:rPr lang="en-AU" sz="2000" dirty="0">
                <a:solidFill>
                  <a:schemeClr val="tx1"/>
                </a:solidFill>
              </a:rPr>
              <a:t>Accepted that a low rise building may be lost in a fire.</a:t>
            </a:r>
          </a:p>
          <a:p>
            <a:pPr marL="457200" indent="-457200">
              <a:buFont typeface="Arial" panose="020B0604020202020204" pitchFamily="34" charset="0"/>
              <a:buChar char="•"/>
            </a:pPr>
            <a:endParaRPr lang="en-AU" sz="2000" dirty="0">
              <a:solidFill>
                <a:schemeClr val="tx1"/>
              </a:solidFill>
            </a:endParaRPr>
          </a:p>
          <a:p>
            <a:br>
              <a:rPr lang="en-AU" sz="2000" dirty="0">
                <a:solidFill>
                  <a:schemeClr val="tx1"/>
                </a:solidFill>
              </a:rPr>
            </a:br>
            <a:br>
              <a:rPr lang="en-AU" sz="2000" dirty="0">
                <a:solidFill>
                  <a:schemeClr val="tx1"/>
                </a:solidFill>
              </a:rPr>
            </a:br>
            <a:endParaRPr lang="en-AU" sz="2000" dirty="0">
              <a:solidFill>
                <a:schemeClr val="tx1"/>
              </a:solidFill>
            </a:endParaRPr>
          </a:p>
        </p:txBody>
      </p:sp>
      <p:sp>
        <p:nvSpPr>
          <p:cNvPr id="9" name="Title 1">
            <a:extLst>
              <a:ext uri="{FF2B5EF4-FFF2-40B4-BE49-F238E27FC236}">
                <a16:creationId xmlns:a16="http://schemas.microsoft.com/office/drawing/2014/main" id="{8BD530C0-1C12-406F-BBAB-10D81A45B828}"/>
              </a:ext>
            </a:extLst>
          </p:cNvPr>
          <p:cNvSpPr txBox="1">
            <a:spLocks/>
          </p:cNvSpPr>
          <p:nvPr/>
        </p:nvSpPr>
        <p:spPr>
          <a:xfrm>
            <a:off x="620603" y="2888491"/>
            <a:ext cx="8788153" cy="138956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sz="3000" dirty="0">
                <a:solidFill>
                  <a:schemeClr val="tx1"/>
                </a:solidFill>
              </a:rPr>
              <a:t>Mid-Rise</a:t>
            </a:r>
            <a:r>
              <a:rPr lang="en-AU" sz="2000" dirty="0">
                <a:solidFill>
                  <a:schemeClr val="tx1"/>
                </a:solidFill>
              </a:rPr>
              <a:t> </a:t>
            </a:r>
          </a:p>
          <a:p>
            <a:pPr marL="457200" indent="-457200">
              <a:buFont typeface="Arial" panose="020B0604020202020204" pitchFamily="34" charset="0"/>
              <a:buChar char="•"/>
            </a:pPr>
            <a:r>
              <a:rPr lang="en-AU" sz="2000" dirty="0">
                <a:solidFill>
                  <a:schemeClr val="tx1"/>
                </a:solidFill>
              </a:rPr>
              <a:t>Maybe acceptable to lose in a fire, if occupant can escape and there is a demonstrated period for fire brigade intervention.</a:t>
            </a:r>
          </a:p>
          <a:p>
            <a:br>
              <a:rPr lang="en-AU" sz="2000" dirty="0">
                <a:solidFill>
                  <a:schemeClr val="tx1"/>
                </a:solidFill>
              </a:rPr>
            </a:br>
            <a:br>
              <a:rPr lang="en-AU" sz="2000" dirty="0">
                <a:solidFill>
                  <a:schemeClr val="tx1"/>
                </a:solidFill>
              </a:rPr>
            </a:br>
            <a:endParaRPr lang="en-AU" sz="2000" dirty="0">
              <a:solidFill>
                <a:schemeClr val="tx1"/>
              </a:solidFill>
            </a:endParaRPr>
          </a:p>
        </p:txBody>
      </p:sp>
      <p:sp>
        <p:nvSpPr>
          <p:cNvPr id="13" name="Title 1">
            <a:extLst>
              <a:ext uri="{FF2B5EF4-FFF2-40B4-BE49-F238E27FC236}">
                <a16:creationId xmlns:a16="http://schemas.microsoft.com/office/drawing/2014/main" id="{F24845CD-010B-42F9-A567-40751504FDB5}"/>
              </a:ext>
            </a:extLst>
          </p:cNvPr>
          <p:cNvSpPr txBox="1">
            <a:spLocks/>
          </p:cNvSpPr>
          <p:nvPr/>
        </p:nvSpPr>
        <p:spPr>
          <a:xfrm>
            <a:off x="620603" y="4247883"/>
            <a:ext cx="8706277" cy="2466221"/>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High-Rise</a:t>
            </a:r>
          </a:p>
          <a:p>
            <a:pPr marL="457200" indent="-457200">
              <a:buFont typeface="Arial" panose="020B0604020202020204" pitchFamily="34" charset="0"/>
              <a:buChar char="•"/>
            </a:pPr>
            <a:r>
              <a:rPr lang="en-AU" sz="2000" dirty="0">
                <a:solidFill>
                  <a:schemeClr val="tx1"/>
                </a:solidFill>
              </a:rPr>
              <a:t>Occupants may be required to remain in the building.</a:t>
            </a:r>
          </a:p>
          <a:p>
            <a:pPr marL="457200" indent="-457200">
              <a:buFont typeface="Arial" panose="020B0604020202020204" pitchFamily="34" charset="0"/>
              <a:buChar char="•"/>
            </a:pPr>
            <a:r>
              <a:rPr lang="en-AU" sz="2000" dirty="0">
                <a:solidFill>
                  <a:schemeClr val="tx1"/>
                </a:solidFill>
              </a:rPr>
              <a:t>Occupants may be above fire floor.</a:t>
            </a:r>
          </a:p>
          <a:p>
            <a:pPr marL="457200" indent="-457200">
              <a:buFont typeface="Arial" panose="020B0604020202020204" pitchFamily="34" charset="0"/>
              <a:buChar char="•"/>
            </a:pPr>
            <a:r>
              <a:rPr lang="en-AU" sz="2000" dirty="0">
                <a:solidFill>
                  <a:schemeClr val="tx1"/>
                </a:solidFill>
              </a:rPr>
              <a:t>Takes fire brigade longer to intervene.</a:t>
            </a:r>
          </a:p>
          <a:p>
            <a:pPr marL="457200" indent="-457200">
              <a:buFont typeface="Arial" panose="020B0604020202020204" pitchFamily="34" charset="0"/>
              <a:buChar char="•"/>
            </a:pPr>
            <a:r>
              <a:rPr lang="en-AU" sz="2000" b="1" dirty="0">
                <a:solidFill>
                  <a:schemeClr val="tx1"/>
                </a:solidFill>
              </a:rPr>
              <a:t>Structure must survive burn-out.</a:t>
            </a:r>
          </a:p>
          <a:p>
            <a:pPr marL="457200" indent="-457200">
              <a:buFont typeface="Arial" panose="020B0604020202020204" pitchFamily="34" charset="0"/>
              <a:buChar char="•"/>
            </a:pPr>
            <a:endParaRPr lang="en-AU" sz="2000" dirty="0">
              <a:solidFill>
                <a:schemeClr val="tx1"/>
              </a:solidFill>
            </a:endParaRPr>
          </a:p>
          <a:p>
            <a:pPr marL="457200" indent="-457200">
              <a:buFont typeface="Arial" panose="020B0604020202020204" pitchFamily="34" charset="0"/>
              <a:buChar char="•"/>
            </a:pPr>
            <a:endParaRPr lang="en-AU" sz="2000" dirty="0">
              <a:solidFill>
                <a:schemeClr val="tx1"/>
              </a:solidFill>
            </a:endParaRPr>
          </a:p>
          <a:p>
            <a:pPr marL="457200" indent="-457200">
              <a:buFont typeface="Arial" panose="020B0604020202020204" pitchFamily="34" charset="0"/>
              <a:buChar char="•"/>
            </a:pPr>
            <a:endParaRPr lang="en-AU" sz="2000" dirty="0">
              <a:solidFill>
                <a:schemeClr val="tx1"/>
              </a:solidFill>
            </a:endParaRPr>
          </a:p>
          <a:p>
            <a:pPr marL="457200" indent="-457200">
              <a:buFont typeface="Arial" panose="020B0604020202020204" pitchFamily="34" charset="0"/>
              <a:buChar char="•"/>
            </a:pPr>
            <a:endParaRPr lang="en-AU" sz="2000" dirty="0">
              <a:solidFill>
                <a:schemeClr val="tx1"/>
              </a:solidFill>
            </a:endParaRPr>
          </a:p>
          <a:p>
            <a:br>
              <a:rPr lang="en-AU" sz="2000" dirty="0">
                <a:solidFill>
                  <a:schemeClr val="tx1"/>
                </a:solidFill>
              </a:rPr>
            </a:br>
            <a:br>
              <a:rPr lang="en-AU" sz="2000" dirty="0">
                <a:solidFill>
                  <a:schemeClr val="tx1"/>
                </a:solidFill>
              </a:rPr>
            </a:br>
            <a:endParaRPr lang="en-AU" sz="2000" dirty="0">
              <a:solidFill>
                <a:schemeClr val="tx1"/>
              </a:solidFill>
            </a:endParaRPr>
          </a:p>
        </p:txBody>
      </p:sp>
      <p:cxnSp>
        <p:nvCxnSpPr>
          <p:cNvPr id="14" name="Straight Arrow Connector 13">
            <a:extLst>
              <a:ext uri="{FF2B5EF4-FFF2-40B4-BE49-F238E27FC236}">
                <a16:creationId xmlns:a16="http://schemas.microsoft.com/office/drawing/2014/main" id="{62C1C67F-8A83-4999-90A9-69D07F165E9E}"/>
              </a:ext>
            </a:extLst>
          </p:cNvPr>
          <p:cNvCxnSpPr>
            <a:cxnSpLocks/>
          </p:cNvCxnSpPr>
          <p:nvPr/>
        </p:nvCxnSpPr>
        <p:spPr>
          <a:xfrm>
            <a:off x="8879078" y="2007909"/>
            <a:ext cx="0" cy="4156306"/>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39BC459-0B18-4BB6-A23E-1AC065592785}"/>
              </a:ext>
            </a:extLst>
          </p:cNvPr>
          <p:cNvSpPr txBox="1"/>
          <p:nvPr/>
        </p:nvSpPr>
        <p:spPr>
          <a:xfrm rot="5400000">
            <a:off x="8749563" y="3587780"/>
            <a:ext cx="893953" cy="477054"/>
          </a:xfrm>
          <a:prstGeom prst="rect">
            <a:avLst/>
          </a:prstGeom>
          <a:noFill/>
        </p:spPr>
        <p:txBody>
          <a:bodyPr wrap="square" rtlCol="0">
            <a:spAutoFit/>
          </a:bodyPr>
          <a:lstStyle/>
          <a:p>
            <a:r>
              <a:rPr lang="en-AU" sz="2500" dirty="0"/>
              <a:t>Risk</a:t>
            </a:r>
          </a:p>
        </p:txBody>
      </p:sp>
      <p:pic>
        <p:nvPicPr>
          <p:cNvPr id="16" name="Picture 15">
            <a:extLst>
              <a:ext uri="{FF2B5EF4-FFF2-40B4-BE49-F238E27FC236}">
                <a16:creationId xmlns:a16="http://schemas.microsoft.com/office/drawing/2014/main" id="{0D776F97-0DA1-4E10-82D9-D7934E239174}"/>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17" name="Picture 16">
            <a:extLst>
              <a:ext uri="{FF2B5EF4-FFF2-40B4-BE49-F238E27FC236}">
                <a16:creationId xmlns:a16="http://schemas.microsoft.com/office/drawing/2014/main" id="{2BD5DB4F-C43A-4299-91C2-2894FBA379EF}"/>
              </a:ext>
            </a:extLst>
          </p:cNvPr>
          <p:cNvPicPr>
            <a:picLocks noChangeAspect="1"/>
          </p:cNvPicPr>
          <p:nvPr/>
        </p:nvPicPr>
        <p:blipFill>
          <a:blip r:embed="rId4"/>
          <a:stretch>
            <a:fillRect/>
          </a:stretch>
        </p:blipFill>
        <p:spPr>
          <a:xfrm>
            <a:off x="9541219" y="8363"/>
            <a:ext cx="2646857" cy="1320570"/>
          </a:xfrm>
          <a:prstGeom prst="rect">
            <a:avLst/>
          </a:prstGeom>
        </p:spPr>
      </p:pic>
    </p:spTree>
    <p:extLst>
      <p:ext uri="{BB962C8B-B14F-4D97-AF65-F5344CB8AC3E}">
        <p14:creationId xmlns:p14="http://schemas.microsoft.com/office/powerpoint/2010/main" val="244855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61557" y="3361"/>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469105" y="231689"/>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cxnSp>
        <p:nvCxnSpPr>
          <p:cNvPr id="9" name="Straight Arrow Connector 8">
            <a:extLst>
              <a:ext uri="{FF2B5EF4-FFF2-40B4-BE49-F238E27FC236}">
                <a16:creationId xmlns:a16="http://schemas.microsoft.com/office/drawing/2014/main" id="{54691727-AA98-4B9B-B8CF-32CE9A9479FE}"/>
              </a:ext>
            </a:extLst>
          </p:cNvPr>
          <p:cNvCxnSpPr>
            <a:cxnSpLocks/>
          </p:cNvCxnSpPr>
          <p:nvPr/>
        </p:nvCxnSpPr>
        <p:spPr>
          <a:xfrm flipV="1">
            <a:off x="1827254" y="1419223"/>
            <a:ext cx="0" cy="414433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779A755-626B-49DE-8420-9AB35B73FF56}"/>
              </a:ext>
            </a:extLst>
          </p:cNvPr>
          <p:cNvCxnSpPr>
            <a:cxnSpLocks/>
          </p:cNvCxnSpPr>
          <p:nvPr/>
        </p:nvCxnSpPr>
        <p:spPr>
          <a:xfrm flipV="1">
            <a:off x="1827254" y="5554036"/>
            <a:ext cx="7619641" cy="3243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4AA26F7-9694-4039-B56D-D40B387A88AF}"/>
              </a:ext>
            </a:extLst>
          </p:cNvPr>
          <p:cNvSpPr txBox="1"/>
          <p:nvPr/>
        </p:nvSpPr>
        <p:spPr>
          <a:xfrm rot="16200000">
            <a:off x="-586389" y="2767763"/>
            <a:ext cx="3986424" cy="754053"/>
          </a:xfrm>
          <a:prstGeom prst="rect">
            <a:avLst/>
          </a:prstGeom>
          <a:noFill/>
        </p:spPr>
        <p:txBody>
          <a:bodyPr wrap="square" rtlCol="0">
            <a:spAutoFit/>
          </a:bodyPr>
          <a:lstStyle/>
          <a:p>
            <a:pPr algn="ctr"/>
            <a:r>
              <a:rPr lang="en-AU" sz="2500" dirty="0"/>
              <a:t>Risk </a:t>
            </a:r>
          </a:p>
          <a:p>
            <a:pPr algn="ctr"/>
            <a:r>
              <a:rPr lang="en-AU" dirty="0"/>
              <a:t>(height, exposure, use)</a:t>
            </a:r>
          </a:p>
        </p:txBody>
      </p:sp>
      <p:sp>
        <p:nvSpPr>
          <p:cNvPr id="15" name="TextBox 14">
            <a:extLst>
              <a:ext uri="{FF2B5EF4-FFF2-40B4-BE49-F238E27FC236}">
                <a16:creationId xmlns:a16="http://schemas.microsoft.com/office/drawing/2014/main" id="{A8019553-22F6-4445-A1EC-C938BC7B761B}"/>
              </a:ext>
            </a:extLst>
          </p:cNvPr>
          <p:cNvSpPr txBox="1"/>
          <p:nvPr/>
        </p:nvSpPr>
        <p:spPr>
          <a:xfrm>
            <a:off x="9300974" y="5551415"/>
            <a:ext cx="948575" cy="477054"/>
          </a:xfrm>
          <a:prstGeom prst="rect">
            <a:avLst/>
          </a:prstGeom>
          <a:noFill/>
        </p:spPr>
        <p:txBody>
          <a:bodyPr wrap="square" rtlCol="0">
            <a:spAutoFit/>
          </a:bodyPr>
          <a:lstStyle/>
          <a:p>
            <a:r>
              <a:rPr lang="en-AU" sz="2500" dirty="0"/>
              <a:t>Time</a:t>
            </a:r>
          </a:p>
        </p:txBody>
      </p:sp>
      <p:sp>
        <p:nvSpPr>
          <p:cNvPr id="16" name="TextBox 15">
            <a:extLst>
              <a:ext uri="{FF2B5EF4-FFF2-40B4-BE49-F238E27FC236}">
                <a16:creationId xmlns:a16="http://schemas.microsoft.com/office/drawing/2014/main" id="{3CDF9E9B-332D-4E1F-B2DE-1642468974F5}"/>
              </a:ext>
            </a:extLst>
          </p:cNvPr>
          <p:cNvSpPr txBox="1"/>
          <p:nvPr/>
        </p:nvSpPr>
        <p:spPr>
          <a:xfrm rot="16200000">
            <a:off x="2211598" y="5756610"/>
            <a:ext cx="733424" cy="369332"/>
          </a:xfrm>
          <a:prstGeom prst="rect">
            <a:avLst/>
          </a:prstGeom>
          <a:noFill/>
        </p:spPr>
        <p:txBody>
          <a:bodyPr wrap="square" rtlCol="0">
            <a:spAutoFit/>
          </a:bodyPr>
          <a:lstStyle/>
          <a:p>
            <a:r>
              <a:rPr lang="en-AU" dirty="0"/>
              <a:t>2013</a:t>
            </a:r>
          </a:p>
        </p:txBody>
      </p:sp>
      <p:sp>
        <p:nvSpPr>
          <p:cNvPr id="17" name="TextBox 16">
            <a:extLst>
              <a:ext uri="{FF2B5EF4-FFF2-40B4-BE49-F238E27FC236}">
                <a16:creationId xmlns:a16="http://schemas.microsoft.com/office/drawing/2014/main" id="{CDDEE2A6-B4FE-4455-A4AE-1A9B38FC6E89}"/>
              </a:ext>
            </a:extLst>
          </p:cNvPr>
          <p:cNvSpPr txBox="1"/>
          <p:nvPr/>
        </p:nvSpPr>
        <p:spPr>
          <a:xfrm rot="16200000">
            <a:off x="6621368" y="5745607"/>
            <a:ext cx="733424" cy="369332"/>
          </a:xfrm>
          <a:prstGeom prst="rect">
            <a:avLst/>
          </a:prstGeom>
          <a:noFill/>
        </p:spPr>
        <p:txBody>
          <a:bodyPr wrap="square" rtlCol="0">
            <a:spAutoFit/>
          </a:bodyPr>
          <a:lstStyle/>
          <a:p>
            <a:r>
              <a:rPr lang="en-AU" dirty="0"/>
              <a:t>2017</a:t>
            </a:r>
          </a:p>
        </p:txBody>
      </p:sp>
      <p:sp>
        <p:nvSpPr>
          <p:cNvPr id="18" name="TextBox 17">
            <a:extLst>
              <a:ext uri="{FF2B5EF4-FFF2-40B4-BE49-F238E27FC236}">
                <a16:creationId xmlns:a16="http://schemas.microsoft.com/office/drawing/2014/main" id="{1E4615B0-C821-4FAC-95BA-7DE51EC9CE3B}"/>
              </a:ext>
            </a:extLst>
          </p:cNvPr>
          <p:cNvSpPr txBox="1"/>
          <p:nvPr/>
        </p:nvSpPr>
        <p:spPr>
          <a:xfrm rot="16200000">
            <a:off x="8160715" y="5745606"/>
            <a:ext cx="733424" cy="369332"/>
          </a:xfrm>
          <a:prstGeom prst="rect">
            <a:avLst/>
          </a:prstGeom>
          <a:noFill/>
        </p:spPr>
        <p:txBody>
          <a:bodyPr wrap="square" rtlCol="0">
            <a:spAutoFit/>
          </a:bodyPr>
          <a:lstStyle/>
          <a:p>
            <a:r>
              <a:rPr lang="en-AU" dirty="0"/>
              <a:t>2018</a:t>
            </a:r>
          </a:p>
        </p:txBody>
      </p:sp>
      <p:pic>
        <p:nvPicPr>
          <p:cNvPr id="2" name="Picture 1">
            <a:extLst>
              <a:ext uri="{FF2B5EF4-FFF2-40B4-BE49-F238E27FC236}">
                <a16:creationId xmlns:a16="http://schemas.microsoft.com/office/drawing/2014/main" id="{E197E768-234D-4A65-8C99-D5BE980476B9}"/>
              </a:ext>
            </a:extLst>
          </p:cNvPr>
          <p:cNvPicPr>
            <a:picLocks noChangeAspect="1"/>
          </p:cNvPicPr>
          <p:nvPr/>
        </p:nvPicPr>
        <p:blipFill>
          <a:blip r:embed="rId3"/>
          <a:stretch>
            <a:fillRect/>
          </a:stretch>
        </p:blipFill>
        <p:spPr>
          <a:xfrm>
            <a:off x="2386319" y="1877213"/>
            <a:ext cx="1249966" cy="1643054"/>
          </a:xfrm>
          <a:prstGeom prst="rect">
            <a:avLst/>
          </a:prstGeom>
        </p:spPr>
      </p:pic>
      <p:sp>
        <p:nvSpPr>
          <p:cNvPr id="38" name="TextBox 37">
            <a:extLst>
              <a:ext uri="{FF2B5EF4-FFF2-40B4-BE49-F238E27FC236}">
                <a16:creationId xmlns:a16="http://schemas.microsoft.com/office/drawing/2014/main" id="{D6EF304F-A9AD-435E-9A3A-575AF1F4C2B9}"/>
              </a:ext>
            </a:extLst>
          </p:cNvPr>
          <p:cNvSpPr txBox="1"/>
          <p:nvPr/>
        </p:nvSpPr>
        <p:spPr>
          <a:xfrm>
            <a:off x="2197104" y="3664101"/>
            <a:ext cx="1628395" cy="307777"/>
          </a:xfrm>
          <a:prstGeom prst="rect">
            <a:avLst/>
          </a:prstGeom>
          <a:noFill/>
        </p:spPr>
        <p:txBody>
          <a:bodyPr wrap="square" rtlCol="0">
            <a:spAutoFit/>
          </a:bodyPr>
          <a:lstStyle/>
          <a:p>
            <a:pPr algn="ctr"/>
            <a:r>
              <a:rPr lang="en-AU" sz="1400" dirty="0"/>
              <a:t>Fully encapsulated.</a:t>
            </a:r>
          </a:p>
        </p:txBody>
      </p:sp>
      <p:pic>
        <p:nvPicPr>
          <p:cNvPr id="42" name="Picture 41">
            <a:extLst>
              <a:ext uri="{FF2B5EF4-FFF2-40B4-BE49-F238E27FC236}">
                <a16:creationId xmlns:a16="http://schemas.microsoft.com/office/drawing/2014/main" id="{B24220DC-1F2F-45B4-8E5A-528C510F1C1C}"/>
              </a:ext>
            </a:extLst>
          </p:cNvPr>
          <p:cNvPicPr>
            <a:picLocks noChangeAspect="1"/>
          </p:cNvPicPr>
          <p:nvPr/>
        </p:nvPicPr>
        <p:blipFill>
          <a:blip r:embed="rId4"/>
          <a:stretch>
            <a:fillRect/>
          </a:stretch>
        </p:blipFill>
        <p:spPr>
          <a:xfrm>
            <a:off x="6249539" y="1708753"/>
            <a:ext cx="1408698" cy="1323713"/>
          </a:xfrm>
          <a:prstGeom prst="rect">
            <a:avLst/>
          </a:prstGeom>
        </p:spPr>
      </p:pic>
      <p:sp>
        <p:nvSpPr>
          <p:cNvPr id="66" name="Title 1">
            <a:extLst>
              <a:ext uri="{FF2B5EF4-FFF2-40B4-BE49-F238E27FC236}">
                <a16:creationId xmlns:a16="http://schemas.microsoft.com/office/drawing/2014/main" id="{66EFE62B-6A6D-43C6-B887-4CDDC69A751A}"/>
              </a:ext>
            </a:extLst>
          </p:cNvPr>
          <p:cNvSpPr txBox="1">
            <a:spLocks/>
          </p:cNvSpPr>
          <p:nvPr/>
        </p:nvSpPr>
        <p:spPr>
          <a:xfrm>
            <a:off x="4468023" y="868863"/>
            <a:ext cx="2836402" cy="48423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Timber Timeline </a:t>
            </a:r>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sp>
        <p:nvSpPr>
          <p:cNvPr id="77" name="Freeform: Shape 76">
            <a:extLst>
              <a:ext uri="{FF2B5EF4-FFF2-40B4-BE49-F238E27FC236}">
                <a16:creationId xmlns:a16="http://schemas.microsoft.com/office/drawing/2014/main" id="{D25B27EF-CE47-4ECF-BE9A-82F86DD55EE1}"/>
              </a:ext>
            </a:extLst>
          </p:cNvPr>
          <p:cNvSpPr/>
          <p:nvPr/>
        </p:nvSpPr>
        <p:spPr>
          <a:xfrm>
            <a:off x="2580663" y="2078982"/>
            <a:ext cx="6078198" cy="3176052"/>
          </a:xfrm>
          <a:custGeom>
            <a:avLst/>
            <a:gdLst>
              <a:gd name="connsiteX0" fmla="*/ 0 w 5257800"/>
              <a:gd name="connsiteY0" fmla="*/ 3454400 h 3454400"/>
              <a:gd name="connsiteX1" fmla="*/ 4064000 w 5257800"/>
              <a:gd name="connsiteY1" fmla="*/ 1587500 h 3454400"/>
              <a:gd name="connsiteX2" fmla="*/ 5257800 w 5257800"/>
              <a:gd name="connsiteY2" fmla="*/ 0 h 3454400"/>
              <a:gd name="connsiteX3" fmla="*/ 5257800 w 5257800"/>
              <a:gd name="connsiteY3" fmla="*/ 0 h 3454400"/>
            </a:gdLst>
            <a:ahLst/>
            <a:cxnLst>
              <a:cxn ang="0">
                <a:pos x="connsiteX0" y="connsiteY0"/>
              </a:cxn>
              <a:cxn ang="0">
                <a:pos x="connsiteX1" y="connsiteY1"/>
              </a:cxn>
              <a:cxn ang="0">
                <a:pos x="connsiteX2" y="connsiteY2"/>
              </a:cxn>
              <a:cxn ang="0">
                <a:pos x="connsiteX3" y="connsiteY3"/>
              </a:cxn>
            </a:cxnLst>
            <a:rect l="l" t="t" r="r" b="b"/>
            <a:pathLst>
              <a:path w="5257800" h="3454400">
                <a:moveTo>
                  <a:pt x="0" y="3454400"/>
                </a:moveTo>
                <a:cubicBezTo>
                  <a:pt x="1593850" y="2808816"/>
                  <a:pt x="3187700" y="2163233"/>
                  <a:pt x="4064000" y="1587500"/>
                </a:cubicBezTo>
                <a:cubicBezTo>
                  <a:pt x="4940300" y="1011767"/>
                  <a:pt x="5257800" y="0"/>
                  <a:pt x="5257800" y="0"/>
                </a:cubicBezTo>
                <a:lnTo>
                  <a:pt x="52578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78" name="TextBox 77">
            <a:extLst>
              <a:ext uri="{FF2B5EF4-FFF2-40B4-BE49-F238E27FC236}">
                <a16:creationId xmlns:a16="http://schemas.microsoft.com/office/drawing/2014/main" id="{A6CA2452-B204-40CF-83EE-C77126450B49}"/>
              </a:ext>
            </a:extLst>
          </p:cNvPr>
          <p:cNvSpPr txBox="1"/>
          <p:nvPr/>
        </p:nvSpPr>
        <p:spPr>
          <a:xfrm>
            <a:off x="6120131" y="2970715"/>
            <a:ext cx="1628395" cy="523220"/>
          </a:xfrm>
          <a:prstGeom prst="rect">
            <a:avLst/>
          </a:prstGeom>
          <a:noFill/>
        </p:spPr>
        <p:txBody>
          <a:bodyPr wrap="square" rtlCol="0">
            <a:spAutoFit/>
          </a:bodyPr>
          <a:lstStyle/>
          <a:p>
            <a:pPr algn="ctr"/>
            <a:r>
              <a:rPr lang="en-AU" sz="1400" dirty="0"/>
              <a:t>Fully exposed.</a:t>
            </a:r>
          </a:p>
          <a:p>
            <a:pPr algn="ctr"/>
            <a:r>
              <a:rPr lang="en-AU" sz="1400" dirty="0"/>
              <a:t>&lt;25m</a:t>
            </a:r>
          </a:p>
        </p:txBody>
      </p:sp>
      <p:pic>
        <p:nvPicPr>
          <p:cNvPr id="79" name="Picture 78">
            <a:extLst>
              <a:ext uri="{FF2B5EF4-FFF2-40B4-BE49-F238E27FC236}">
                <a16:creationId xmlns:a16="http://schemas.microsoft.com/office/drawing/2014/main" id="{F735BC82-9059-49BD-BAD6-EAE45DC2D135}"/>
              </a:ext>
            </a:extLst>
          </p:cNvPr>
          <p:cNvPicPr>
            <a:picLocks noChangeAspect="1"/>
          </p:cNvPicPr>
          <p:nvPr/>
        </p:nvPicPr>
        <p:blipFill>
          <a:blip r:embed="rId5"/>
          <a:stretch>
            <a:fillRect/>
          </a:stretch>
        </p:blipFill>
        <p:spPr>
          <a:xfrm>
            <a:off x="8769351" y="1390248"/>
            <a:ext cx="1448458" cy="1685776"/>
          </a:xfrm>
          <a:prstGeom prst="rect">
            <a:avLst/>
          </a:prstGeom>
        </p:spPr>
      </p:pic>
      <p:sp>
        <p:nvSpPr>
          <p:cNvPr id="80" name="TextBox 79">
            <a:extLst>
              <a:ext uri="{FF2B5EF4-FFF2-40B4-BE49-F238E27FC236}">
                <a16:creationId xmlns:a16="http://schemas.microsoft.com/office/drawing/2014/main" id="{3A378B33-0894-4602-BE83-5D60921D65B7}"/>
              </a:ext>
            </a:extLst>
          </p:cNvPr>
          <p:cNvSpPr txBox="1"/>
          <p:nvPr/>
        </p:nvSpPr>
        <p:spPr>
          <a:xfrm>
            <a:off x="8658861" y="3205750"/>
            <a:ext cx="1628395" cy="523220"/>
          </a:xfrm>
          <a:prstGeom prst="rect">
            <a:avLst/>
          </a:prstGeom>
          <a:noFill/>
        </p:spPr>
        <p:txBody>
          <a:bodyPr wrap="square" rtlCol="0">
            <a:spAutoFit/>
          </a:bodyPr>
          <a:lstStyle/>
          <a:p>
            <a:pPr algn="ctr"/>
            <a:r>
              <a:rPr lang="en-AU" sz="1400" dirty="0"/>
              <a:t>Fully exposed.</a:t>
            </a:r>
          </a:p>
          <a:p>
            <a:pPr algn="ctr"/>
            <a:r>
              <a:rPr lang="en-AU" sz="1400" dirty="0"/>
              <a:t>&gt;25m</a:t>
            </a:r>
          </a:p>
        </p:txBody>
      </p:sp>
      <p:pic>
        <p:nvPicPr>
          <p:cNvPr id="81" name="Picture 80">
            <a:extLst>
              <a:ext uri="{FF2B5EF4-FFF2-40B4-BE49-F238E27FC236}">
                <a16:creationId xmlns:a16="http://schemas.microsoft.com/office/drawing/2014/main" id="{865B541E-1AB0-4C3B-87F9-8812FC62CBF9}"/>
              </a:ext>
            </a:extLst>
          </p:cNvPr>
          <p:cNvPicPr>
            <a:picLocks noChangeAspect="1"/>
          </p:cNvPicPr>
          <p:nvPr/>
        </p:nvPicPr>
        <p:blipFill>
          <a:blip r:embed="rId6"/>
          <a:stretch>
            <a:fillRect/>
          </a:stretch>
        </p:blipFill>
        <p:spPr>
          <a:xfrm>
            <a:off x="10251440" y="6199040"/>
            <a:ext cx="1940560" cy="658960"/>
          </a:xfrm>
          <a:prstGeom prst="rect">
            <a:avLst/>
          </a:prstGeom>
        </p:spPr>
      </p:pic>
      <p:pic>
        <p:nvPicPr>
          <p:cNvPr id="21" name="Picture 20">
            <a:extLst>
              <a:ext uri="{FF2B5EF4-FFF2-40B4-BE49-F238E27FC236}">
                <a16:creationId xmlns:a16="http://schemas.microsoft.com/office/drawing/2014/main" id="{0523176F-8AA3-4DD7-BB59-B884307BAC58}"/>
              </a:ext>
            </a:extLst>
          </p:cNvPr>
          <p:cNvPicPr>
            <a:picLocks noChangeAspect="1"/>
          </p:cNvPicPr>
          <p:nvPr/>
        </p:nvPicPr>
        <p:blipFill>
          <a:blip r:embed="rId7"/>
          <a:stretch>
            <a:fillRect/>
          </a:stretch>
        </p:blipFill>
        <p:spPr>
          <a:xfrm>
            <a:off x="9541219" y="8363"/>
            <a:ext cx="2646857" cy="1320570"/>
          </a:xfrm>
          <a:prstGeom prst="rect">
            <a:avLst/>
          </a:prstGeom>
        </p:spPr>
      </p:pic>
    </p:spTree>
    <p:extLst>
      <p:ext uri="{BB962C8B-B14F-4D97-AF65-F5344CB8AC3E}">
        <p14:creationId xmlns:p14="http://schemas.microsoft.com/office/powerpoint/2010/main" val="104669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6715"/>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487606" y="202048"/>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20" name="Title 1">
            <a:extLst>
              <a:ext uri="{FF2B5EF4-FFF2-40B4-BE49-F238E27FC236}">
                <a16:creationId xmlns:a16="http://schemas.microsoft.com/office/drawing/2014/main" id="{1F01573E-60BF-4E73-BDE2-01B712120525}"/>
              </a:ext>
            </a:extLst>
          </p:cNvPr>
          <p:cNvSpPr txBox="1">
            <a:spLocks/>
          </p:cNvSpPr>
          <p:nvPr/>
        </p:nvSpPr>
        <p:spPr>
          <a:xfrm>
            <a:off x="483682" y="822782"/>
            <a:ext cx="8819561" cy="313752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Fire Resistance Levels (global)</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Is it reasonable to add fire load, </a:t>
            </a:r>
            <a:r>
              <a:rPr lang="en-AU" i="1" dirty="0">
                <a:solidFill>
                  <a:schemeClr val="tx1"/>
                </a:solidFill>
              </a:rPr>
              <a:t>and</a:t>
            </a:r>
            <a:r>
              <a:rPr lang="en-AU" dirty="0">
                <a:solidFill>
                  <a:schemeClr val="tx1"/>
                </a:solidFill>
              </a:rPr>
              <a:t> remove fire resistance?</a:t>
            </a:r>
          </a:p>
          <a:p>
            <a:endParaRPr lang="en-AU" dirty="0">
              <a:solidFill>
                <a:schemeClr val="tx1"/>
              </a:solidFill>
            </a:endParaRPr>
          </a:p>
          <a:p>
            <a:pPr lvl="1"/>
            <a:endParaRPr lang="en-AU" dirty="0"/>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2" name="Picture 1">
            <a:extLst>
              <a:ext uri="{FF2B5EF4-FFF2-40B4-BE49-F238E27FC236}">
                <a16:creationId xmlns:a16="http://schemas.microsoft.com/office/drawing/2014/main" id="{EEEA3F71-897F-4789-8DD7-6BDF1FF4C3F9}"/>
              </a:ext>
            </a:extLst>
          </p:cNvPr>
          <p:cNvPicPr>
            <a:picLocks noChangeAspect="1"/>
          </p:cNvPicPr>
          <p:nvPr/>
        </p:nvPicPr>
        <p:blipFill>
          <a:blip r:embed="rId3"/>
          <a:stretch>
            <a:fillRect/>
          </a:stretch>
        </p:blipFill>
        <p:spPr>
          <a:xfrm>
            <a:off x="5486400" y="2173295"/>
            <a:ext cx="5277580" cy="3904735"/>
          </a:xfrm>
          <a:prstGeom prst="rect">
            <a:avLst/>
          </a:prstGeom>
        </p:spPr>
      </p:pic>
      <p:sp>
        <p:nvSpPr>
          <p:cNvPr id="8" name="Title 1">
            <a:extLst>
              <a:ext uri="{FF2B5EF4-FFF2-40B4-BE49-F238E27FC236}">
                <a16:creationId xmlns:a16="http://schemas.microsoft.com/office/drawing/2014/main" id="{9C826189-1803-468B-9AD6-A35D22D768CB}"/>
              </a:ext>
            </a:extLst>
          </p:cNvPr>
          <p:cNvSpPr txBox="1">
            <a:spLocks/>
          </p:cNvSpPr>
          <p:nvPr/>
        </p:nvSpPr>
        <p:spPr>
          <a:xfrm>
            <a:off x="483682" y="2556898"/>
            <a:ext cx="3875099" cy="3137527"/>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Traditional time equivalence not applicable. </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Structure contributes to fuel.</a:t>
            </a:r>
          </a:p>
          <a:p>
            <a:endParaRPr lang="en-AU" dirty="0">
              <a:solidFill>
                <a:schemeClr val="tx1"/>
              </a:solidFill>
            </a:endParaRPr>
          </a:p>
          <a:p>
            <a:pPr lvl="1"/>
            <a:endParaRPr lang="en-AU" dirty="0"/>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3" name="Picture 2">
            <a:extLst>
              <a:ext uri="{FF2B5EF4-FFF2-40B4-BE49-F238E27FC236}">
                <a16:creationId xmlns:a16="http://schemas.microsoft.com/office/drawing/2014/main" id="{66E9059C-FDC2-4869-8072-13CC9390C6F0}"/>
              </a:ext>
            </a:extLst>
          </p:cNvPr>
          <p:cNvPicPr>
            <a:picLocks noChangeAspect="1"/>
          </p:cNvPicPr>
          <p:nvPr/>
        </p:nvPicPr>
        <p:blipFill>
          <a:blip r:embed="rId4"/>
          <a:stretch>
            <a:fillRect/>
          </a:stretch>
        </p:blipFill>
        <p:spPr>
          <a:xfrm>
            <a:off x="6563438" y="6148474"/>
            <a:ext cx="3328419" cy="536571"/>
          </a:xfrm>
          <a:prstGeom prst="rect">
            <a:avLst/>
          </a:prstGeom>
        </p:spPr>
      </p:pic>
      <p:pic>
        <p:nvPicPr>
          <p:cNvPr id="9" name="Picture 8">
            <a:extLst>
              <a:ext uri="{FF2B5EF4-FFF2-40B4-BE49-F238E27FC236}">
                <a16:creationId xmlns:a16="http://schemas.microsoft.com/office/drawing/2014/main" id="{B598FD90-E577-4AA1-91E9-B65B00AF8831}"/>
              </a:ext>
            </a:extLst>
          </p:cNvPr>
          <p:cNvPicPr>
            <a:picLocks noChangeAspect="1"/>
          </p:cNvPicPr>
          <p:nvPr/>
        </p:nvPicPr>
        <p:blipFill>
          <a:blip r:embed="rId5"/>
          <a:stretch>
            <a:fillRect/>
          </a:stretch>
        </p:blipFill>
        <p:spPr>
          <a:xfrm>
            <a:off x="10251440" y="6199040"/>
            <a:ext cx="1940560" cy="658960"/>
          </a:xfrm>
          <a:prstGeom prst="rect">
            <a:avLst/>
          </a:prstGeom>
        </p:spPr>
      </p:pic>
      <p:pic>
        <p:nvPicPr>
          <p:cNvPr id="10" name="Picture 9">
            <a:extLst>
              <a:ext uri="{FF2B5EF4-FFF2-40B4-BE49-F238E27FC236}">
                <a16:creationId xmlns:a16="http://schemas.microsoft.com/office/drawing/2014/main" id="{129095DB-F665-4CD8-8F00-A9215298F57B}"/>
              </a:ext>
            </a:extLst>
          </p:cNvPr>
          <p:cNvPicPr>
            <a:picLocks noChangeAspect="1"/>
          </p:cNvPicPr>
          <p:nvPr/>
        </p:nvPicPr>
        <p:blipFill>
          <a:blip r:embed="rId6"/>
          <a:stretch>
            <a:fillRect/>
          </a:stretch>
        </p:blipFill>
        <p:spPr>
          <a:xfrm>
            <a:off x="9541219" y="8363"/>
            <a:ext cx="2646857" cy="1320570"/>
          </a:xfrm>
          <a:prstGeom prst="rect">
            <a:avLst/>
          </a:prstGeom>
        </p:spPr>
      </p:pic>
    </p:spTree>
    <p:extLst>
      <p:ext uri="{BB962C8B-B14F-4D97-AF65-F5344CB8AC3E}">
        <p14:creationId xmlns:p14="http://schemas.microsoft.com/office/powerpoint/2010/main" val="148440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C330C9-18F8-4518-88F5-661FF2EEE1B2}"/>
              </a:ext>
            </a:extLst>
          </p:cNvPr>
          <p:cNvSpPr/>
          <p:nvPr/>
        </p:nvSpPr>
        <p:spPr>
          <a:xfrm>
            <a:off x="8468159" y="0"/>
            <a:ext cx="2295821" cy="253916"/>
          </a:xfrm>
          <a:prstGeom prst="rect">
            <a:avLst/>
          </a:prstGeom>
        </p:spPr>
        <p:txBody>
          <a:bodyPr wrap="square">
            <a:spAutoFit/>
          </a:bodyPr>
          <a:lstStyle/>
          <a:p>
            <a:r>
              <a:rPr lang="en-GB" sz="1000" dirty="0">
                <a:solidFill>
                  <a:schemeClr val="bg1"/>
                </a:solidFill>
                <a:latin typeface="Times New Roman" panose="02020603050405020304" pitchFamily="18" charset="0"/>
                <a:cs typeface="Times New Roman" panose="02020603050405020304" pitchFamily="18" charset="0"/>
              </a:rPr>
              <a:t>The Macallan Distillery, Easter Elchies</a:t>
            </a:r>
          </a:p>
        </p:txBody>
      </p:sp>
      <p:pic>
        <p:nvPicPr>
          <p:cNvPr id="12" name="Picture 11">
            <a:extLst>
              <a:ext uri="{FF2B5EF4-FFF2-40B4-BE49-F238E27FC236}">
                <a16:creationId xmlns:a16="http://schemas.microsoft.com/office/drawing/2014/main" id="{39A09EEA-56CD-45BA-86B7-EC943D396236}"/>
              </a:ext>
            </a:extLst>
          </p:cNvPr>
          <p:cNvPicPr>
            <a:picLocks noChangeAspect="1"/>
          </p:cNvPicPr>
          <p:nvPr/>
        </p:nvPicPr>
        <p:blipFill>
          <a:blip r:embed="rId2"/>
          <a:stretch>
            <a:fillRect/>
          </a:stretch>
        </p:blipFill>
        <p:spPr>
          <a:xfrm>
            <a:off x="10058400" y="-1"/>
            <a:ext cx="2133600" cy="1419225"/>
          </a:xfrm>
          <a:prstGeom prst="rect">
            <a:avLst/>
          </a:prstGeom>
        </p:spPr>
      </p:pic>
      <p:sp>
        <p:nvSpPr>
          <p:cNvPr id="7" name="Title 1">
            <a:extLst>
              <a:ext uri="{FF2B5EF4-FFF2-40B4-BE49-F238E27FC236}">
                <a16:creationId xmlns:a16="http://schemas.microsoft.com/office/drawing/2014/main" id="{B5FFC723-67F2-4AC3-93F3-A82F988D5D4A}"/>
              </a:ext>
            </a:extLst>
          </p:cNvPr>
          <p:cNvSpPr txBox="1">
            <a:spLocks/>
          </p:cNvSpPr>
          <p:nvPr/>
        </p:nvSpPr>
        <p:spPr>
          <a:xfrm>
            <a:off x="486619" y="216039"/>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sp>
        <p:nvSpPr>
          <p:cNvPr id="20" name="Title 1">
            <a:extLst>
              <a:ext uri="{FF2B5EF4-FFF2-40B4-BE49-F238E27FC236}">
                <a16:creationId xmlns:a16="http://schemas.microsoft.com/office/drawing/2014/main" id="{1F01573E-60BF-4E73-BDE2-01B712120525}"/>
              </a:ext>
            </a:extLst>
          </p:cNvPr>
          <p:cNvSpPr txBox="1">
            <a:spLocks/>
          </p:cNvSpPr>
          <p:nvPr/>
        </p:nvSpPr>
        <p:spPr>
          <a:xfrm>
            <a:off x="474454" y="1102189"/>
            <a:ext cx="11384466" cy="1515512"/>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dirty="0">
                <a:solidFill>
                  <a:schemeClr val="tx1"/>
                </a:solidFill>
              </a:rPr>
              <a:t>Fire Resistance Levels (global)</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More exposed timber, more fuel, longer duration.</a:t>
            </a:r>
          </a:p>
          <a:p>
            <a:pPr marL="457200" indent="-457200">
              <a:buFont typeface="Arial" panose="020B0604020202020204" pitchFamily="34" charset="0"/>
              <a:buChar char="•"/>
            </a:pPr>
            <a:endParaRPr lang="en-AU" dirty="0">
              <a:solidFill>
                <a:schemeClr val="tx1"/>
              </a:solidFill>
            </a:endParaRPr>
          </a:p>
          <a:p>
            <a:pPr marL="457200" indent="-457200">
              <a:buFont typeface="Arial" panose="020B0604020202020204" pitchFamily="34" charset="0"/>
              <a:buChar char="•"/>
            </a:pPr>
            <a:r>
              <a:rPr lang="en-AU" dirty="0">
                <a:solidFill>
                  <a:schemeClr val="tx1"/>
                </a:solidFill>
              </a:rPr>
              <a:t>Delaminating CLT, fire re-growth, unpredictable.</a:t>
            </a:r>
          </a:p>
          <a:p>
            <a:endParaRPr lang="en-AU" dirty="0">
              <a:solidFill>
                <a:schemeClr val="tx1"/>
              </a:solidFill>
            </a:endParaRPr>
          </a:p>
          <a:p>
            <a:pPr marL="457200" indent="-457200">
              <a:buFont typeface="Arial" panose="020B0604020202020204" pitchFamily="34" charset="0"/>
              <a:buChar char="•"/>
            </a:pPr>
            <a:r>
              <a:rPr lang="en-AU" dirty="0">
                <a:solidFill>
                  <a:schemeClr val="tx1"/>
                </a:solidFill>
              </a:rPr>
              <a:t>Higher required FRL.</a:t>
            </a:r>
          </a:p>
          <a:p>
            <a:pPr marL="457200" indent="-457200">
              <a:buFont typeface="Arial" panose="020B0604020202020204" pitchFamily="34" charset="0"/>
              <a:buChar char="•"/>
            </a:pPr>
            <a:endParaRPr lang="en-AU" dirty="0">
              <a:solidFill>
                <a:schemeClr val="tx1"/>
              </a:solidFill>
            </a:endParaRPr>
          </a:p>
          <a:p>
            <a:pPr lvl="1"/>
            <a:endParaRPr lang="en-AU" dirty="0"/>
          </a:p>
          <a:p>
            <a:pPr marL="457200" indent="-457200">
              <a:buFont typeface="Arial" panose="020B0604020202020204" pitchFamily="34" charset="0"/>
              <a:buChar char="•"/>
            </a:pPr>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solidFill>
                <a:schemeClr val="tx1"/>
              </a:solidFill>
            </a:endParaRPr>
          </a:p>
          <a:p>
            <a:endParaRPr lang="en-AU" dirty="0">
              <a:solidFill>
                <a:schemeClr val="tx1"/>
              </a:solidFill>
            </a:endParaRPr>
          </a:p>
          <a:p>
            <a:br>
              <a:rPr lang="en-AU" dirty="0">
                <a:solidFill>
                  <a:schemeClr val="tx1"/>
                </a:solidFill>
              </a:rPr>
            </a:br>
            <a:br>
              <a:rPr lang="en-AU" dirty="0">
                <a:solidFill>
                  <a:schemeClr val="tx1"/>
                </a:solidFill>
              </a:rPr>
            </a:br>
            <a:br>
              <a:rPr lang="en-AU" dirty="0">
                <a:solidFill>
                  <a:schemeClr val="tx1"/>
                </a:solidFill>
              </a:rPr>
            </a:br>
            <a:endParaRPr lang="en-AU" dirty="0">
              <a:solidFill>
                <a:schemeClr val="tx1"/>
              </a:solidFill>
            </a:endParaRPr>
          </a:p>
        </p:txBody>
      </p:sp>
      <p:pic>
        <p:nvPicPr>
          <p:cNvPr id="8" name="Picture 7">
            <a:extLst>
              <a:ext uri="{FF2B5EF4-FFF2-40B4-BE49-F238E27FC236}">
                <a16:creationId xmlns:a16="http://schemas.microsoft.com/office/drawing/2014/main" id="{FE090EEB-E4F3-47AB-9338-214AEFBF777F}"/>
              </a:ext>
            </a:extLst>
          </p:cNvPr>
          <p:cNvPicPr>
            <a:picLocks noChangeAspect="1"/>
          </p:cNvPicPr>
          <p:nvPr/>
        </p:nvPicPr>
        <p:blipFill>
          <a:blip r:embed="rId3"/>
          <a:stretch>
            <a:fillRect/>
          </a:stretch>
        </p:blipFill>
        <p:spPr>
          <a:xfrm>
            <a:off x="10251440" y="6199040"/>
            <a:ext cx="1940560" cy="658960"/>
          </a:xfrm>
          <a:prstGeom prst="rect">
            <a:avLst/>
          </a:prstGeom>
        </p:spPr>
      </p:pic>
      <p:pic>
        <p:nvPicPr>
          <p:cNvPr id="9" name="Picture 8">
            <a:extLst>
              <a:ext uri="{FF2B5EF4-FFF2-40B4-BE49-F238E27FC236}">
                <a16:creationId xmlns:a16="http://schemas.microsoft.com/office/drawing/2014/main" id="{E373630F-E51C-43DD-BB9C-2A6254ED5D68}"/>
              </a:ext>
            </a:extLst>
          </p:cNvPr>
          <p:cNvPicPr>
            <a:picLocks noChangeAspect="1"/>
          </p:cNvPicPr>
          <p:nvPr/>
        </p:nvPicPr>
        <p:blipFill>
          <a:blip r:embed="rId4"/>
          <a:stretch>
            <a:fillRect/>
          </a:stretch>
        </p:blipFill>
        <p:spPr>
          <a:xfrm>
            <a:off x="9541219" y="8363"/>
            <a:ext cx="2646857" cy="1320570"/>
          </a:xfrm>
          <a:prstGeom prst="rect">
            <a:avLst/>
          </a:prstGeom>
        </p:spPr>
      </p:pic>
    </p:spTree>
    <p:extLst>
      <p:ext uri="{BB962C8B-B14F-4D97-AF65-F5344CB8AC3E}">
        <p14:creationId xmlns:p14="http://schemas.microsoft.com/office/powerpoint/2010/main" val="334771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490305" y="905321"/>
            <a:ext cx="7375228" cy="5126511"/>
            <a:chOff x="410090" y="905321"/>
            <a:chExt cx="7375228" cy="5126511"/>
          </a:xfrm>
        </p:grpSpPr>
        <p:sp>
          <p:nvSpPr>
            <p:cNvPr id="11" name="Text Placeholder 1"/>
            <p:cNvSpPr txBox="1">
              <a:spLocks/>
            </p:cNvSpPr>
            <p:nvPr/>
          </p:nvSpPr>
          <p:spPr>
            <a:xfrm>
              <a:off x="410090" y="905321"/>
              <a:ext cx="7375228" cy="827226"/>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GB" sz="3600" dirty="0">
                  <a:solidFill>
                    <a:prstClr val="black"/>
                  </a:solidFill>
                </a:rPr>
                <a:t>Fire Modelling – Exposed timber</a:t>
              </a:r>
            </a:p>
          </p:txBody>
        </p:sp>
        <p:sp>
          <p:nvSpPr>
            <p:cNvPr id="12" name="Text Placeholder 1"/>
            <p:cNvSpPr txBox="1">
              <a:spLocks/>
            </p:cNvSpPr>
            <p:nvPr/>
          </p:nvSpPr>
          <p:spPr>
            <a:xfrm>
              <a:off x="410090" y="1953250"/>
              <a:ext cx="4648945" cy="4078582"/>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lnSpc>
                  <a:spcPct val="100000"/>
                </a:lnSpc>
                <a:spcAft>
                  <a:spcPts val="600"/>
                </a:spcAft>
              </a:pPr>
              <a:endParaRPr lang="en-GB" dirty="0">
                <a:solidFill>
                  <a:prstClr val="black"/>
                </a:solidFill>
              </a:endParaRPr>
            </a:p>
          </p:txBody>
        </p:sp>
      </p:grpSp>
      <p:sp>
        <p:nvSpPr>
          <p:cNvPr id="20" name="TextBox 19"/>
          <p:cNvSpPr txBox="1"/>
          <p:nvPr/>
        </p:nvSpPr>
        <p:spPr>
          <a:xfrm>
            <a:off x="5153304" y="1767414"/>
            <a:ext cx="745325" cy="220155"/>
          </a:xfrm>
          <a:prstGeom prst="rect">
            <a:avLst/>
          </a:prstGeom>
          <a:solidFill>
            <a:schemeClr val="bg1"/>
          </a:solidFill>
        </p:spPr>
        <p:txBody>
          <a:bodyPr wrap="square" rtlCol="0">
            <a:spAutoFit/>
          </a:bodyPr>
          <a:lstStyle/>
          <a:p>
            <a:endParaRPr lang="en-US" dirty="0"/>
          </a:p>
        </p:txBody>
      </p:sp>
      <p:sp>
        <p:nvSpPr>
          <p:cNvPr id="22" name="TextBox 21"/>
          <p:cNvSpPr txBox="1"/>
          <p:nvPr/>
        </p:nvSpPr>
        <p:spPr>
          <a:xfrm>
            <a:off x="1894941" y="5177029"/>
            <a:ext cx="2494129" cy="400110"/>
          </a:xfrm>
          <a:prstGeom prst="rect">
            <a:avLst/>
          </a:prstGeom>
          <a:noFill/>
        </p:spPr>
        <p:txBody>
          <a:bodyPr wrap="square" rtlCol="0">
            <a:spAutoFit/>
          </a:bodyPr>
          <a:lstStyle/>
          <a:p>
            <a:r>
              <a:rPr lang="en-US" sz="2000" b="1" dirty="0"/>
              <a:t>Fuel load 500MJ/m</a:t>
            </a:r>
            <a:r>
              <a:rPr lang="en-US" sz="2000" b="1" baseline="30000" dirty="0"/>
              <a:t>2</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22" y="2020778"/>
            <a:ext cx="5185909" cy="3040637"/>
          </a:xfrm>
          <a:prstGeom prst="rect">
            <a:avLst/>
          </a:prstGeom>
        </p:spPr>
      </p:pic>
      <p:sp>
        <p:nvSpPr>
          <p:cNvPr id="4" name="Freeform 3"/>
          <p:cNvSpPr/>
          <p:nvPr/>
        </p:nvSpPr>
        <p:spPr>
          <a:xfrm>
            <a:off x="825980" y="2020778"/>
            <a:ext cx="4581751" cy="1310802"/>
          </a:xfrm>
          <a:custGeom>
            <a:avLst/>
            <a:gdLst>
              <a:gd name="connsiteX0" fmla="*/ 0 w 4555671"/>
              <a:gd name="connsiteY0" fmla="*/ 0 h 1387929"/>
              <a:gd name="connsiteX1" fmla="*/ 4539343 w 4555671"/>
              <a:gd name="connsiteY1" fmla="*/ 16329 h 1387929"/>
              <a:gd name="connsiteX2" fmla="*/ 4555671 w 4555671"/>
              <a:gd name="connsiteY2" fmla="*/ 1371600 h 1387929"/>
              <a:gd name="connsiteX3" fmla="*/ 4310743 w 4555671"/>
              <a:gd name="connsiteY3" fmla="*/ 1387929 h 1387929"/>
              <a:gd name="connsiteX4" fmla="*/ 228600 w 4555671"/>
              <a:gd name="connsiteY4" fmla="*/ 718457 h 1387929"/>
              <a:gd name="connsiteX5" fmla="*/ 0 w 4555671"/>
              <a:gd name="connsiteY5" fmla="*/ 0 h 13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5671" h="1387929">
                <a:moveTo>
                  <a:pt x="0" y="0"/>
                </a:moveTo>
                <a:lnTo>
                  <a:pt x="4539343" y="16329"/>
                </a:lnTo>
                <a:lnTo>
                  <a:pt x="4555671" y="1371600"/>
                </a:lnTo>
                <a:lnTo>
                  <a:pt x="4310743" y="1387929"/>
                </a:lnTo>
                <a:lnTo>
                  <a:pt x="228600" y="718457"/>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8E8D6056-1075-4DD1-83E9-74A505FCCE20}"/>
              </a:ext>
            </a:extLst>
          </p:cNvPr>
          <p:cNvGrpSpPr/>
          <p:nvPr/>
        </p:nvGrpSpPr>
        <p:grpSpPr>
          <a:xfrm>
            <a:off x="509564" y="453292"/>
            <a:ext cx="5734035" cy="5578540"/>
            <a:chOff x="410090" y="453292"/>
            <a:chExt cx="5734035" cy="5578540"/>
          </a:xfrm>
        </p:grpSpPr>
        <p:sp>
          <p:nvSpPr>
            <p:cNvPr id="16" name="Text Placeholder 1">
              <a:extLst>
                <a:ext uri="{FF2B5EF4-FFF2-40B4-BE49-F238E27FC236}">
                  <a16:creationId xmlns:a16="http://schemas.microsoft.com/office/drawing/2014/main" id="{738940C2-90B6-47AC-ACD2-49F3A985DC54}"/>
                </a:ext>
              </a:extLst>
            </p:cNvPr>
            <p:cNvSpPr txBox="1">
              <a:spLocks/>
            </p:cNvSpPr>
            <p:nvPr/>
          </p:nvSpPr>
          <p:spPr>
            <a:xfrm>
              <a:off x="410090" y="453292"/>
              <a:ext cx="5734035" cy="827226"/>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endParaRPr lang="en-GB" sz="3600" dirty="0">
                <a:solidFill>
                  <a:prstClr val="black"/>
                </a:solidFill>
              </a:endParaRPr>
            </a:p>
          </p:txBody>
        </p:sp>
        <p:sp>
          <p:nvSpPr>
            <p:cNvPr id="17" name="Text Placeholder 1">
              <a:extLst>
                <a:ext uri="{FF2B5EF4-FFF2-40B4-BE49-F238E27FC236}">
                  <a16:creationId xmlns:a16="http://schemas.microsoft.com/office/drawing/2014/main" id="{DF30F638-119A-464C-A35A-579A357C23A4}"/>
                </a:ext>
              </a:extLst>
            </p:cNvPr>
            <p:cNvSpPr txBox="1">
              <a:spLocks/>
            </p:cNvSpPr>
            <p:nvPr/>
          </p:nvSpPr>
          <p:spPr>
            <a:xfrm>
              <a:off x="410090" y="1953250"/>
              <a:ext cx="4648945" cy="4078582"/>
            </a:xfrm>
            <a:prstGeom prst="rect">
              <a:avLst/>
            </a:prstGeom>
          </p:spPr>
          <p:txBody>
            <a:bodyPr vert="horz" lIns="0" tIns="0" rIns="0" bIns="0" rtlCol="0" anchor="t" anchorCtr="0">
              <a:noAutofit/>
            </a:bodyPr>
            <a:lstStyle>
              <a:lvl1pPr marL="0" indent="0" algn="l" defTabSz="1197317" rtl="0" eaLnBrk="1" latinLnBrk="0" hangingPunct="1">
                <a:lnSpc>
                  <a:spcPct val="85000"/>
                </a:lnSpc>
                <a:spcBef>
                  <a:spcPts val="261"/>
                </a:spcBef>
                <a:buFont typeface="Arial" pitchFamily="34" charset="0"/>
                <a:buNone/>
                <a:defRPr sz="2667" kern="1200">
                  <a:solidFill>
                    <a:schemeClr val="bg1"/>
                  </a:solidFill>
                  <a:latin typeface="+mn-lt"/>
                  <a:ea typeface="+mn-ea"/>
                  <a:cs typeface="+mn-cs"/>
                </a:defRPr>
              </a:lvl1pPr>
              <a:lvl2pPr marL="598658" indent="0" algn="l" defTabSz="1197317" rtl="0" eaLnBrk="1" latinLnBrk="0" hangingPunct="1">
                <a:lnSpc>
                  <a:spcPct val="85000"/>
                </a:lnSpc>
                <a:spcBef>
                  <a:spcPts val="261"/>
                </a:spcBef>
                <a:buFont typeface="Arial" pitchFamily="34" charset="0"/>
                <a:buNone/>
                <a:defRPr sz="2400" kern="1200">
                  <a:solidFill>
                    <a:schemeClr val="tx1">
                      <a:tint val="75000"/>
                    </a:schemeClr>
                  </a:solidFill>
                  <a:latin typeface="+mj-lt"/>
                  <a:ea typeface="+mn-ea"/>
                  <a:cs typeface="+mn-cs"/>
                </a:defRPr>
              </a:lvl2pPr>
              <a:lvl3pPr marL="1197317" indent="0" algn="l" defTabSz="1197317" rtl="0" eaLnBrk="1" latinLnBrk="0" hangingPunct="1">
                <a:lnSpc>
                  <a:spcPct val="85000"/>
                </a:lnSpc>
                <a:spcBef>
                  <a:spcPts val="261"/>
                </a:spcBef>
                <a:buFont typeface="Arial" pitchFamily="34" charset="0"/>
                <a:buNone/>
                <a:defRPr sz="2000" kern="1200">
                  <a:solidFill>
                    <a:schemeClr val="tx1">
                      <a:tint val="75000"/>
                    </a:schemeClr>
                  </a:solidFill>
                  <a:latin typeface="+mj-lt"/>
                  <a:ea typeface="+mn-ea"/>
                  <a:cs typeface="+mn-cs"/>
                </a:defRPr>
              </a:lvl3pPr>
              <a:lvl4pPr marL="1795975"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4pPr>
              <a:lvl5pPr marL="2394632" indent="0" algn="l" defTabSz="1197317" rtl="0" eaLnBrk="1" latinLnBrk="0" hangingPunct="1">
                <a:lnSpc>
                  <a:spcPct val="85000"/>
                </a:lnSpc>
                <a:spcBef>
                  <a:spcPts val="261"/>
                </a:spcBef>
                <a:buFont typeface="Arial" pitchFamily="34" charset="0"/>
                <a:buNone/>
                <a:tabLst/>
                <a:defRPr sz="1867" kern="1200">
                  <a:solidFill>
                    <a:schemeClr val="tx1">
                      <a:tint val="75000"/>
                    </a:schemeClr>
                  </a:solidFill>
                  <a:latin typeface="+mj-lt"/>
                  <a:ea typeface="+mn-ea"/>
                  <a:cs typeface="+mn-cs"/>
                </a:defRPr>
              </a:lvl5pPr>
              <a:lvl6pPr marL="2993290"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591949"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190607"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789264" indent="0" algn="l" defTabSz="1197317"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lnSpc>
                  <a:spcPct val="100000"/>
                </a:lnSpc>
                <a:spcAft>
                  <a:spcPts val="600"/>
                </a:spcAft>
              </a:pPr>
              <a:endParaRPr lang="en-GB" dirty="0">
                <a:solidFill>
                  <a:prstClr val="black"/>
                </a:solidFill>
              </a:endParaRPr>
            </a:p>
          </p:txBody>
        </p:sp>
      </p:grpSp>
      <p:pic>
        <p:nvPicPr>
          <p:cNvPr id="18" name="Picture 17">
            <a:extLst>
              <a:ext uri="{FF2B5EF4-FFF2-40B4-BE49-F238E27FC236}">
                <a16:creationId xmlns:a16="http://schemas.microsoft.com/office/drawing/2014/main" id="{B5269567-6E5D-4056-913F-E4B9364115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375" y="6261017"/>
            <a:ext cx="936000" cy="282963"/>
          </a:xfrm>
          <a:prstGeom prst="rect">
            <a:avLst/>
          </a:prstGeom>
        </p:spPr>
      </p:pic>
      <p:pic>
        <p:nvPicPr>
          <p:cNvPr id="19" name="Picture 18">
            <a:extLst>
              <a:ext uri="{FF2B5EF4-FFF2-40B4-BE49-F238E27FC236}">
                <a16:creationId xmlns:a16="http://schemas.microsoft.com/office/drawing/2014/main" id="{741209AB-BF1B-4CBC-9214-B14F67388E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8375" y="6261016"/>
            <a:ext cx="936000" cy="282963"/>
          </a:xfrm>
          <a:prstGeom prst="rect">
            <a:avLst/>
          </a:prstGeom>
        </p:spPr>
      </p:pic>
      <p:sp>
        <p:nvSpPr>
          <p:cNvPr id="23" name="Rectangle 22">
            <a:extLst>
              <a:ext uri="{FF2B5EF4-FFF2-40B4-BE49-F238E27FC236}">
                <a16:creationId xmlns:a16="http://schemas.microsoft.com/office/drawing/2014/main" id="{6807E542-566F-4473-89EC-1DA38EB8FA12}"/>
              </a:ext>
            </a:extLst>
          </p:cNvPr>
          <p:cNvSpPr/>
          <p:nvPr/>
        </p:nvSpPr>
        <p:spPr>
          <a:xfrm>
            <a:off x="10681837" y="6159401"/>
            <a:ext cx="1409075" cy="384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0B199412-A850-47EB-A2F3-21D75F7CE6BC}"/>
              </a:ext>
            </a:extLst>
          </p:cNvPr>
          <p:cNvPicPr>
            <a:picLocks noChangeAspect="1"/>
          </p:cNvPicPr>
          <p:nvPr/>
        </p:nvPicPr>
        <p:blipFill>
          <a:blip r:embed="rId6"/>
          <a:stretch>
            <a:fillRect/>
          </a:stretch>
        </p:blipFill>
        <p:spPr>
          <a:xfrm>
            <a:off x="5421785" y="1466903"/>
            <a:ext cx="6624961" cy="4711352"/>
          </a:xfrm>
          <a:prstGeom prst="rect">
            <a:avLst/>
          </a:prstGeom>
        </p:spPr>
      </p:pic>
      <p:sp>
        <p:nvSpPr>
          <p:cNvPr id="28" name="Freeform: Shape 27">
            <a:extLst>
              <a:ext uri="{FF2B5EF4-FFF2-40B4-BE49-F238E27FC236}">
                <a16:creationId xmlns:a16="http://schemas.microsoft.com/office/drawing/2014/main" id="{373E147E-F46A-4C46-A256-BBB15C441770}"/>
              </a:ext>
            </a:extLst>
          </p:cNvPr>
          <p:cNvSpPr/>
          <p:nvPr/>
        </p:nvSpPr>
        <p:spPr>
          <a:xfrm>
            <a:off x="6690694" y="2153322"/>
            <a:ext cx="5163681" cy="3089353"/>
          </a:xfrm>
          <a:custGeom>
            <a:avLst/>
            <a:gdLst>
              <a:gd name="connsiteX0" fmla="*/ 0 w 5290712"/>
              <a:gd name="connsiteY0" fmla="*/ 3644909 h 3644909"/>
              <a:gd name="connsiteX1" fmla="*/ 169682 w 5290712"/>
              <a:gd name="connsiteY1" fmla="*/ 2664521 h 3644909"/>
              <a:gd name="connsiteX2" fmla="*/ 433633 w 5290712"/>
              <a:gd name="connsiteY2" fmla="*/ 2108340 h 3644909"/>
              <a:gd name="connsiteX3" fmla="*/ 669303 w 5290712"/>
              <a:gd name="connsiteY3" fmla="*/ 1712414 h 3644909"/>
              <a:gd name="connsiteX4" fmla="*/ 1329179 w 5290712"/>
              <a:gd name="connsiteY4" fmla="*/ 1109098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433633 w 5290712"/>
              <a:gd name="connsiteY2" fmla="*/ 2108340 h 3644909"/>
              <a:gd name="connsiteX3" fmla="*/ 659877 w 5290712"/>
              <a:gd name="connsiteY3" fmla="*/ 1410756 h 3644909"/>
              <a:gd name="connsiteX4" fmla="*/ 1329179 w 5290712"/>
              <a:gd name="connsiteY4" fmla="*/ 1109098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433633 w 5290712"/>
              <a:gd name="connsiteY2" fmla="*/ 2108340 h 3644909"/>
              <a:gd name="connsiteX3" fmla="*/ 659877 w 5290712"/>
              <a:gd name="connsiteY3" fmla="*/ 1410756 h 3644909"/>
              <a:gd name="connsiteX4" fmla="*/ 1319752 w 5290712"/>
              <a:gd name="connsiteY4" fmla="*/ 1005403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319752 w 5290712"/>
              <a:gd name="connsiteY4" fmla="*/ 1005403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430368 h 3644909"/>
              <a:gd name="connsiteX6" fmla="*/ 3308808 w 5290712"/>
              <a:gd name="connsiteY6" fmla="*/ 156991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430368 h 3644909"/>
              <a:gd name="connsiteX6" fmla="*/ 3384222 w 5290712"/>
              <a:gd name="connsiteY6" fmla="*/ 675466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90712"/>
              <a:gd name="connsiteY0" fmla="*/ 3644909 h 3644909"/>
              <a:gd name="connsiteX1" fmla="*/ 169682 w 5290712"/>
              <a:gd name="connsiteY1" fmla="*/ 2664521 h 3644909"/>
              <a:gd name="connsiteX2" fmla="*/ 358218 w 5290712"/>
              <a:gd name="connsiteY2" fmla="*/ 1957511 h 3644909"/>
              <a:gd name="connsiteX3" fmla="*/ 659877 w 5290712"/>
              <a:gd name="connsiteY3" fmla="*/ 1410756 h 3644909"/>
              <a:gd name="connsiteX4" fmla="*/ 1272618 w 5290712"/>
              <a:gd name="connsiteY4" fmla="*/ 967695 h 3644909"/>
              <a:gd name="connsiteX5" fmla="*/ 2450969 w 5290712"/>
              <a:gd name="connsiteY5" fmla="*/ 722599 h 3644909"/>
              <a:gd name="connsiteX6" fmla="*/ 3384222 w 5290712"/>
              <a:gd name="connsiteY6" fmla="*/ 675466 h 3644909"/>
              <a:gd name="connsiteX7" fmla="*/ 3761295 w 5290712"/>
              <a:gd name="connsiteY7" fmla="*/ 119284 h 3644909"/>
              <a:gd name="connsiteX8" fmla="*/ 5156462 w 5290712"/>
              <a:gd name="connsiteY8" fmla="*/ 6162 h 3644909"/>
              <a:gd name="connsiteX9" fmla="*/ 5156462 w 5290712"/>
              <a:gd name="connsiteY9" fmla="*/ 25016 h 3644909"/>
              <a:gd name="connsiteX0" fmla="*/ 0 w 5267810"/>
              <a:gd name="connsiteY0" fmla="*/ 3678252 h 3678252"/>
              <a:gd name="connsiteX1" fmla="*/ 169682 w 5267810"/>
              <a:gd name="connsiteY1" fmla="*/ 2697864 h 3678252"/>
              <a:gd name="connsiteX2" fmla="*/ 358218 w 5267810"/>
              <a:gd name="connsiteY2" fmla="*/ 1990854 h 3678252"/>
              <a:gd name="connsiteX3" fmla="*/ 659877 w 5267810"/>
              <a:gd name="connsiteY3" fmla="*/ 1444099 h 3678252"/>
              <a:gd name="connsiteX4" fmla="*/ 1272618 w 5267810"/>
              <a:gd name="connsiteY4" fmla="*/ 1001038 h 3678252"/>
              <a:gd name="connsiteX5" fmla="*/ 2450969 w 5267810"/>
              <a:gd name="connsiteY5" fmla="*/ 755942 h 3678252"/>
              <a:gd name="connsiteX6" fmla="*/ 3384222 w 5267810"/>
              <a:gd name="connsiteY6" fmla="*/ 708809 h 3678252"/>
              <a:gd name="connsiteX7" fmla="*/ 4091233 w 5267810"/>
              <a:gd name="connsiteY7" fmla="*/ 605114 h 3678252"/>
              <a:gd name="connsiteX8" fmla="*/ 5156462 w 5267810"/>
              <a:gd name="connsiteY8" fmla="*/ 39505 h 3678252"/>
              <a:gd name="connsiteX9" fmla="*/ 5156462 w 5267810"/>
              <a:gd name="connsiteY9" fmla="*/ 58359 h 3678252"/>
              <a:gd name="connsiteX0" fmla="*/ 0 w 5258886"/>
              <a:gd name="connsiteY0" fmla="*/ 3638811 h 3638811"/>
              <a:gd name="connsiteX1" fmla="*/ 169682 w 5258886"/>
              <a:gd name="connsiteY1" fmla="*/ 2658423 h 3638811"/>
              <a:gd name="connsiteX2" fmla="*/ 358218 w 5258886"/>
              <a:gd name="connsiteY2" fmla="*/ 1951413 h 3638811"/>
              <a:gd name="connsiteX3" fmla="*/ 659877 w 5258886"/>
              <a:gd name="connsiteY3" fmla="*/ 1404658 h 3638811"/>
              <a:gd name="connsiteX4" fmla="*/ 1272618 w 5258886"/>
              <a:gd name="connsiteY4" fmla="*/ 961597 h 3638811"/>
              <a:gd name="connsiteX5" fmla="*/ 2450969 w 5258886"/>
              <a:gd name="connsiteY5" fmla="*/ 716501 h 3638811"/>
              <a:gd name="connsiteX6" fmla="*/ 3384222 w 5258886"/>
              <a:gd name="connsiteY6" fmla="*/ 669368 h 3638811"/>
              <a:gd name="connsiteX7" fmla="*/ 4091233 w 5258886"/>
              <a:gd name="connsiteY7" fmla="*/ 565673 h 3638811"/>
              <a:gd name="connsiteX8" fmla="*/ 5156462 w 5258886"/>
              <a:gd name="connsiteY8" fmla="*/ 64 h 3638811"/>
              <a:gd name="connsiteX9" fmla="*/ 5137609 w 5258886"/>
              <a:gd name="connsiteY9" fmla="*/ 603380 h 3638811"/>
              <a:gd name="connsiteX0" fmla="*/ 0 w 5163681"/>
              <a:gd name="connsiteY0" fmla="*/ 3077212 h 3077212"/>
              <a:gd name="connsiteX1" fmla="*/ 169682 w 5163681"/>
              <a:gd name="connsiteY1" fmla="*/ 2096824 h 3077212"/>
              <a:gd name="connsiteX2" fmla="*/ 358218 w 5163681"/>
              <a:gd name="connsiteY2" fmla="*/ 1389814 h 3077212"/>
              <a:gd name="connsiteX3" fmla="*/ 659877 w 5163681"/>
              <a:gd name="connsiteY3" fmla="*/ 843059 h 3077212"/>
              <a:gd name="connsiteX4" fmla="*/ 1272618 w 5163681"/>
              <a:gd name="connsiteY4" fmla="*/ 399998 h 3077212"/>
              <a:gd name="connsiteX5" fmla="*/ 2450969 w 5163681"/>
              <a:gd name="connsiteY5" fmla="*/ 154902 h 3077212"/>
              <a:gd name="connsiteX6" fmla="*/ 3384222 w 5163681"/>
              <a:gd name="connsiteY6" fmla="*/ 107769 h 3077212"/>
              <a:gd name="connsiteX7" fmla="*/ 4091233 w 5163681"/>
              <a:gd name="connsiteY7" fmla="*/ 4074 h 3077212"/>
              <a:gd name="connsiteX8" fmla="*/ 4779390 w 5163681"/>
              <a:gd name="connsiteY8" fmla="*/ 22927 h 3077212"/>
              <a:gd name="connsiteX9" fmla="*/ 5137609 w 5163681"/>
              <a:gd name="connsiteY9" fmla="*/ 41781 h 3077212"/>
              <a:gd name="connsiteX0" fmla="*/ 0 w 5163681"/>
              <a:gd name="connsiteY0" fmla="*/ 3086581 h 3086581"/>
              <a:gd name="connsiteX1" fmla="*/ 169682 w 5163681"/>
              <a:gd name="connsiteY1" fmla="*/ 2106193 h 3086581"/>
              <a:gd name="connsiteX2" fmla="*/ 358218 w 5163681"/>
              <a:gd name="connsiteY2" fmla="*/ 1399183 h 3086581"/>
              <a:gd name="connsiteX3" fmla="*/ 659877 w 5163681"/>
              <a:gd name="connsiteY3" fmla="*/ 852428 h 3086581"/>
              <a:gd name="connsiteX4" fmla="*/ 1272618 w 5163681"/>
              <a:gd name="connsiteY4" fmla="*/ 409367 h 3086581"/>
              <a:gd name="connsiteX5" fmla="*/ 2450969 w 5163681"/>
              <a:gd name="connsiteY5" fmla="*/ 164271 h 3086581"/>
              <a:gd name="connsiteX6" fmla="*/ 3384222 w 5163681"/>
              <a:gd name="connsiteY6" fmla="*/ 117138 h 3086581"/>
              <a:gd name="connsiteX7" fmla="*/ 4091233 w 5163681"/>
              <a:gd name="connsiteY7" fmla="*/ 13443 h 3086581"/>
              <a:gd name="connsiteX8" fmla="*/ 4779390 w 5163681"/>
              <a:gd name="connsiteY8" fmla="*/ 32296 h 3086581"/>
              <a:gd name="connsiteX9" fmla="*/ 5137609 w 5163681"/>
              <a:gd name="connsiteY9" fmla="*/ 4016 h 3086581"/>
              <a:gd name="connsiteX0" fmla="*/ 0 w 5163681"/>
              <a:gd name="connsiteY0" fmla="*/ 3088605 h 3088605"/>
              <a:gd name="connsiteX1" fmla="*/ 169682 w 5163681"/>
              <a:gd name="connsiteY1" fmla="*/ 2108217 h 3088605"/>
              <a:gd name="connsiteX2" fmla="*/ 358218 w 5163681"/>
              <a:gd name="connsiteY2" fmla="*/ 1401207 h 3088605"/>
              <a:gd name="connsiteX3" fmla="*/ 659877 w 5163681"/>
              <a:gd name="connsiteY3" fmla="*/ 854452 h 3088605"/>
              <a:gd name="connsiteX4" fmla="*/ 1272618 w 5163681"/>
              <a:gd name="connsiteY4" fmla="*/ 411391 h 3088605"/>
              <a:gd name="connsiteX5" fmla="*/ 2450969 w 5163681"/>
              <a:gd name="connsiteY5" fmla="*/ 166295 h 3088605"/>
              <a:gd name="connsiteX6" fmla="*/ 3384222 w 5163681"/>
              <a:gd name="connsiteY6" fmla="*/ 119162 h 3088605"/>
              <a:gd name="connsiteX7" fmla="*/ 4091233 w 5163681"/>
              <a:gd name="connsiteY7" fmla="*/ 15467 h 3088605"/>
              <a:gd name="connsiteX8" fmla="*/ 4779390 w 5163681"/>
              <a:gd name="connsiteY8" fmla="*/ 15466 h 3088605"/>
              <a:gd name="connsiteX9" fmla="*/ 5137609 w 5163681"/>
              <a:gd name="connsiteY9" fmla="*/ 6040 h 3088605"/>
              <a:gd name="connsiteX0" fmla="*/ 0 w 5163681"/>
              <a:gd name="connsiteY0" fmla="*/ 3089353 h 3089353"/>
              <a:gd name="connsiteX1" fmla="*/ 169682 w 5163681"/>
              <a:gd name="connsiteY1" fmla="*/ 2108965 h 3089353"/>
              <a:gd name="connsiteX2" fmla="*/ 358218 w 5163681"/>
              <a:gd name="connsiteY2" fmla="*/ 1401955 h 3089353"/>
              <a:gd name="connsiteX3" fmla="*/ 659877 w 5163681"/>
              <a:gd name="connsiteY3" fmla="*/ 855200 h 3089353"/>
              <a:gd name="connsiteX4" fmla="*/ 1272618 w 5163681"/>
              <a:gd name="connsiteY4" fmla="*/ 412139 h 3089353"/>
              <a:gd name="connsiteX5" fmla="*/ 2450969 w 5163681"/>
              <a:gd name="connsiteY5" fmla="*/ 167043 h 3089353"/>
              <a:gd name="connsiteX6" fmla="*/ 3384222 w 5163681"/>
              <a:gd name="connsiteY6" fmla="*/ 119910 h 3089353"/>
              <a:gd name="connsiteX7" fmla="*/ 4091233 w 5163681"/>
              <a:gd name="connsiteY7" fmla="*/ 44496 h 3089353"/>
              <a:gd name="connsiteX8" fmla="*/ 4779390 w 5163681"/>
              <a:gd name="connsiteY8" fmla="*/ 16214 h 3089353"/>
              <a:gd name="connsiteX9" fmla="*/ 5137609 w 5163681"/>
              <a:gd name="connsiteY9" fmla="*/ 6788 h 3089353"/>
              <a:gd name="connsiteX0" fmla="*/ 0 w 5163681"/>
              <a:gd name="connsiteY0" fmla="*/ 3089353 h 3089353"/>
              <a:gd name="connsiteX1" fmla="*/ 169682 w 5163681"/>
              <a:gd name="connsiteY1" fmla="*/ 2108965 h 3089353"/>
              <a:gd name="connsiteX2" fmla="*/ 358218 w 5163681"/>
              <a:gd name="connsiteY2" fmla="*/ 1401955 h 3089353"/>
              <a:gd name="connsiteX3" fmla="*/ 659877 w 5163681"/>
              <a:gd name="connsiteY3" fmla="*/ 855200 h 3089353"/>
              <a:gd name="connsiteX4" fmla="*/ 1272618 w 5163681"/>
              <a:gd name="connsiteY4" fmla="*/ 412139 h 3089353"/>
              <a:gd name="connsiteX5" fmla="*/ 2450969 w 5163681"/>
              <a:gd name="connsiteY5" fmla="*/ 167043 h 3089353"/>
              <a:gd name="connsiteX6" fmla="*/ 3365368 w 5163681"/>
              <a:gd name="connsiteY6" fmla="*/ 91630 h 3089353"/>
              <a:gd name="connsiteX7" fmla="*/ 4091233 w 5163681"/>
              <a:gd name="connsiteY7" fmla="*/ 44496 h 3089353"/>
              <a:gd name="connsiteX8" fmla="*/ 4779390 w 5163681"/>
              <a:gd name="connsiteY8" fmla="*/ 16214 h 3089353"/>
              <a:gd name="connsiteX9" fmla="*/ 5137609 w 5163681"/>
              <a:gd name="connsiteY9" fmla="*/ 6788 h 30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3681" h="3089353">
                <a:moveTo>
                  <a:pt x="0" y="3089353"/>
                </a:moveTo>
                <a:cubicBezTo>
                  <a:pt x="48705" y="2727206"/>
                  <a:pt x="109979" y="2390198"/>
                  <a:pt x="169682" y="2108965"/>
                </a:cubicBezTo>
                <a:cubicBezTo>
                  <a:pt x="229385" y="1827732"/>
                  <a:pt x="276519" y="1610916"/>
                  <a:pt x="358218" y="1401955"/>
                </a:cubicBezTo>
                <a:cubicBezTo>
                  <a:pt x="439917" y="1192994"/>
                  <a:pt x="507477" y="1020169"/>
                  <a:pt x="659877" y="855200"/>
                </a:cubicBezTo>
                <a:cubicBezTo>
                  <a:pt x="812277" y="690231"/>
                  <a:pt x="974103" y="526832"/>
                  <a:pt x="1272618" y="412139"/>
                </a:cubicBezTo>
                <a:cubicBezTo>
                  <a:pt x="1571133" y="297446"/>
                  <a:pt x="2102177" y="220461"/>
                  <a:pt x="2450969" y="167043"/>
                </a:cubicBezTo>
                <a:cubicBezTo>
                  <a:pt x="2799761" y="113625"/>
                  <a:pt x="3091991" y="112055"/>
                  <a:pt x="3365368" y="91630"/>
                </a:cubicBezTo>
                <a:lnTo>
                  <a:pt x="4091233" y="44496"/>
                </a:lnTo>
                <a:cubicBezTo>
                  <a:pt x="4326903" y="31927"/>
                  <a:pt x="4604994" y="22499"/>
                  <a:pt x="4779390" y="16214"/>
                </a:cubicBezTo>
                <a:cubicBezTo>
                  <a:pt x="4953786" y="9929"/>
                  <a:pt x="5253873" y="-10495"/>
                  <a:pt x="5137609" y="6788"/>
                </a:cubicBezTo>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B7DDA8CB-9918-458F-8D38-74AFD041A3AF}"/>
              </a:ext>
            </a:extLst>
          </p:cNvPr>
          <p:cNvSpPr/>
          <p:nvPr/>
        </p:nvSpPr>
        <p:spPr>
          <a:xfrm>
            <a:off x="6668473" y="1987569"/>
            <a:ext cx="5066951" cy="3255106"/>
          </a:xfrm>
          <a:custGeom>
            <a:avLst/>
            <a:gdLst>
              <a:gd name="connsiteX0" fmla="*/ 0 w 5066951"/>
              <a:gd name="connsiteY0" fmla="*/ 3257572 h 3257572"/>
              <a:gd name="connsiteX1" fmla="*/ 134224 w 5066951"/>
              <a:gd name="connsiteY1" fmla="*/ 2561286 h 3257572"/>
              <a:gd name="connsiteX2" fmla="*/ 226503 w 5066951"/>
              <a:gd name="connsiteY2" fmla="*/ 1923723 h 3257572"/>
              <a:gd name="connsiteX3" fmla="*/ 335560 w 5066951"/>
              <a:gd name="connsiteY3" fmla="*/ 984156 h 3257572"/>
              <a:gd name="connsiteX4" fmla="*/ 486562 w 5066951"/>
              <a:gd name="connsiteY4" fmla="*/ 589873 h 3257572"/>
              <a:gd name="connsiteX5" fmla="*/ 654341 w 5066951"/>
              <a:gd name="connsiteY5" fmla="*/ 329815 h 3257572"/>
              <a:gd name="connsiteX6" fmla="*/ 872455 w 5066951"/>
              <a:gd name="connsiteY6" fmla="*/ 36200 h 3257572"/>
              <a:gd name="connsiteX7" fmla="*/ 981512 w 5066951"/>
              <a:gd name="connsiteY7" fmla="*/ 19422 h 3257572"/>
              <a:gd name="connsiteX8" fmla="*/ 1132514 w 5066951"/>
              <a:gd name="connsiteY8" fmla="*/ 170424 h 3257572"/>
              <a:gd name="connsiteX9" fmla="*/ 1191237 w 5066951"/>
              <a:gd name="connsiteY9" fmla="*/ 279481 h 3257572"/>
              <a:gd name="connsiteX10" fmla="*/ 1258349 w 5066951"/>
              <a:gd name="connsiteY10" fmla="*/ 497594 h 3257572"/>
              <a:gd name="connsiteX11" fmla="*/ 1417740 w 5066951"/>
              <a:gd name="connsiteY11" fmla="*/ 824765 h 3257572"/>
              <a:gd name="connsiteX12" fmla="*/ 1736521 w 5066951"/>
              <a:gd name="connsiteY12" fmla="*/ 1546218 h 3257572"/>
              <a:gd name="connsiteX13" fmla="*/ 2248250 w 5066951"/>
              <a:gd name="connsiteY13" fmla="*/ 1948890 h 3257572"/>
              <a:gd name="connsiteX14" fmla="*/ 3011648 w 5066951"/>
              <a:gd name="connsiteY14" fmla="*/ 2309616 h 3257572"/>
              <a:gd name="connsiteX15" fmla="*/ 3850547 w 5066951"/>
              <a:gd name="connsiteY15" fmla="*/ 2636787 h 3257572"/>
              <a:gd name="connsiteX16" fmla="*/ 4647501 w 5066951"/>
              <a:gd name="connsiteY16" fmla="*/ 2938791 h 3257572"/>
              <a:gd name="connsiteX17" fmla="*/ 5066951 w 5066951"/>
              <a:gd name="connsiteY17" fmla="*/ 3039459 h 3257572"/>
              <a:gd name="connsiteX18" fmla="*/ 5066951 w 5066951"/>
              <a:gd name="connsiteY18" fmla="*/ 3039459 h 3257572"/>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58349 w 5066951"/>
              <a:gd name="connsiteY10" fmla="*/ 496589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6567 h 3256567"/>
              <a:gd name="connsiteX1" fmla="*/ 134224 w 5066951"/>
              <a:gd name="connsiteY1" fmla="*/ 2560281 h 3256567"/>
              <a:gd name="connsiteX2" fmla="*/ 226503 w 5066951"/>
              <a:gd name="connsiteY2" fmla="*/ 1922718 h 3256567"/>
              <a:gd name="connsiteX3" fmla="*/ 335560 w 5066951"/>
              <a:gd name="connsiteY3" fmla="*/ 983151 h 3256567"/>
              <a:gd name="connsiteX4" fmla="*/ 486562 w 5066951"/>
              <a:gd name="connsiteY4" fmla="*/ 588868 h 3256567"/>
              <a:gd name="connsiteX5" fmla="*/ 645952 w 5066951"/>
              <a:gd name="connsiteY5" fmla="*/ 312032 h 3256567"/>
              <a:gd name="connsiteX6" fmla="*/ 872455 w 5066951"/>
              <a:gd name="connsiteY6" fmla="*/ 35195 h 3256567"/>
              <a:gd name="connsiteX7" fmla="*/ 981512 w 5066951"/>
              <a:gd name="connsiteY7" fmla="*/ 18417 h 3256567"/>
              <a:gd name="connsiteX8" fmla="*/ 1132514 w 5066951"/>
              <a:gd name="connsiteY8" fmla="*/ 169419 h 3256567"/>
              <a:gd name="connsiteX9" fmla="*/ 1191237 w 5066951"/>
              <a:gd name="connsiteY9" fmla="*/ 278476 h 3256567"/>
              <a:gd name="connsiteX10" fmla="*/ 1275127 w 5066951"/>
              <a:gd name="connsiteY10" fmla="*/ 488200 h 3256567"/>
              <a:gd name="connsiteX11" fmla="*/ 1417740 w 5066951"/>
              <a:gd name="connsiteY11" fmla="*/ 823760 h 3256567"/>
              <a:gd name="connsiteX12" fmla="*/ 1736521 w 5066951"/>
              <a:gd name="connsiteY12" fmla="*/ 1545213 h 3256567"/>
              <a:gd name="connsiteX13" fmla="*/ 2248250 w 5066951"/>
              <a:gd name="connsiteY13" fmla="*/ 1947885 h 3256567"/>
              <a:gd name="connsiteX14" fmla="*/ 3011648 w 5066951"/>
              <a:gd name="connsiteY14" fmla="*/ 2308611 h 3256567"/>
              <a:gd name="connsiteX15" fmla="*/ 3850547 w 5066951"/>
              <a:gd name="connsiteY15" fmla="*/ 2635782 h 3256567"/>
              <a:gd name="connsiteX16" fmla="*/ 4647501 w 5066951"/>
              <a:gd name="connsiteY16" fmla="*/ 2937786 h 3256567"/>
              <a:gd name="connsiteX17" fmla="*/ 5066951 w 5066951"/>
              <a:gd name="connsiteY17" fmla="*/ 3038454 h 3256567"/>
              <a:gd name="connsiteX18" fmla="*/ 5066951 w 5066951"/>
              <a:gd name="connsiteY18" fmla="*/ 3038454 h 3256567"/>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72455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86562 w 5066951"/>
              <a:gd name="connsiteY4" fmla="*/ 587407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 name="connsiteX0" fmla="*/ 0 w 5066951"/>
              <a:gd name="connsiteY0" fmla="*/ 3255106 h 3255106"/>
              <a:gd name="connsiteX1" fmla="*/ 134224 w 5066951"/>
              <a:gd name="connsiteY1" fmla="*/ 2558820 h 3255106"/>
              <a:gd name="connsiteX2" fmla="*/ 226503 w 5066951"/>
              <a:gd name="connsiteY2" fmla="*/ 1921257 h 3255106"/>
              <a:gd name="connsiteX3" fmla="*/ 335560 w 5066951"/>
              <a:gd name="connsiteY3" fmla="*/ 981690 h 3255106"/>
              <a:gd name="connsiteX4" fmla="*/ 478173 w 5066951"/>
              <a:gd name="connsiteY4" fmla="*/ 562240 h 3255106"/>
              <a:gd name="connsiteX5" fmla="*/ 612396 w 5066951"/>
              <a:gd name="connsiteY5" fmla="*/ 285404 h 3255106"/>
              <a:gd name="connsiteX6" fmla="*/ 822121 w 5066951"/>
              <a:gd name="connsiteY6" fmla="*/ 33734 h 3255106"/>
              <a:gd name="connsiteX7" fmla="*/ 981512 w 5066951"/>
              <a:gd name="connsiteY7" fmla="*/ 16956 h 3255106"/>
              <a:gd name="connsiteX8" fmla="*/ 1132514 w 5066951"/>
              <a:gd name="connsiteY8" fmla="*/ 167958 h 3255106"/>
              <a:gd name="connsiteX9" fmla="*/ 1191237 w 5066951"/>
              <a:gd name="connsiteY9" fmla="*/ 277015 h 3255106"/>
              <a:gd name="connsiteX10" fmla="*/ 1275127 w 5066951"/>
              <a:gd name="connsiteY10" fmla="*/ 486739 h 3255106"/>
              <a:gd name="connsiteX11" fmla="*/ 1417740 w 5066951"/>
              <a:gd name="connsiteY11" fmla="*/ 822299 h 3255106"/>
              <a:gd name="connsiteX12" fmla="*/ 1736521 w 5066951"/>
              <a:gd name="connsiteY12" fmla="*/ 1543752 h 3255106"/>
              <a:gd name="connsiteX13" fmla="*/ 2248250 w 5066951"/>
              <a:gd name="connsiteY13" fmla="*/ 1946424 h 3255106"/>
              <a:gd name="connsiteX14" fmla="*/ 3011648 w 5066951"/>
              <a:gd name="connsiteY14" fmla="*/ 2307150 h 3255106"/>
              <a:gd name="connsiteX15" fmla="*/ 3850547 w 5066951"/>
              <a:gd name="connsiteY15" fmla="*/ 2634321 h 3255106"/>
              <a:gd name="connsiteX16" fmla="*/ 4647501 w 5066951"/>
              <a:gd name="connsiteY16" fmla="*/ 2936325 h 3255106"/>
              <a:gd name="connsiteX17" fmla="*/ 5066951 w 5066951"/>
              <a:gd name="connsiteY17" fmla="*/ 3036993 h 3255106"/>
              <a:gd name="connsiteX18" fmla="*/ 5066951 w 5066951"/>
              <a:gd name="connsiteY18" fmla="*/ 3036993 h 325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66951" h="3255106">
                <a:moveTo>
                  <a:pt x="0" y="3255106"/>
                </a:moveTo>
                <a:cubicBezTo>
                  <a:pt x="48237" y="3018117"/>
                  <a:pt x="96474" y="2781128"/>
                  <a:pt x="134224" y="2558820"/>
                </a:cubicBezTo>
                <a:cubicBezTo>
                  <a:pt x="171974" y="2336512"/>
                  <a:pt x="192947" y="2184112"/>
                  <a:pt x="226503" y="1921257"/>
                </a:cubicBezTo>
                <a:cubicBezTo>
                  <a:pt x="260059" y="1658402"/>
                  <a:pt x="293615" y="1208193"/>
                  <a:pt x="335560" y="981690"/>
                </a:cubicBezTo>
                <a:cubicBezTo>
                  <a:pt x="377505" y="755187"/>
                  <a:pt x="432034" y="678288"/>
                  <a:pt x="478173" y="562240"/>
                </a:cubicBezTo>
                <a:cubicBezTo>
                  <a:pt x="524312" y="446192"/>
                  <a:pt x="555071" y="373488"/>
                  <a:pt x="612396" y="285404"/>
                </a:cubicBezTo>
                <a:cubicBezTo>
                  <a:pt x="669721" y="197320"/>
                  <a:pt x="760602" y="78475"/>
                  <a:pt x="822121" y="33734"/>
                </a:cubicBezTo>
                <a:cubicBezTo>
                  <a:pt x="883640" y="-11007"/>
                  <a:pt x="929780" y="-5415"/>
                  <a:pt x="981512" y="16956"/>
                </a:cubicBezTo>
                <a:cubicBezTo>
                  <a:pt x="1033244" y="39327"/>
                  <a:pt x="1097560" y="124615"/>
                  <a:pt x="1132514" y="167958"/>
                </a:cubicBezTo>
                <a:cubicBezTo>
                  <a:pt x="1167468" y="211301"/>
                  <a:pt x="1167468" y="223885"/>
                  <a:pt x="1191237" y="277015"/>
                </a:cubicBezTo>
                <a:cubicBezTo>
                  <a:pt x="1215006" y="330145"/>
                  <a:pt x="1237377" y="395858"/>
                  <a:pt x="1275127" y="486739"/>
                </a:cubicBezTo>
                <a:cubicBezTo>
                  <a:pt x="1312877" y="577620"/>
                  <a:pt x="1340841" y="646130"/>
                  <a:pt x="1417740" y="822299"/>
                </a:cubicBezTo>
                <a:cubicBezTo>
                  <a:pt x="1494639" y="998468"/>
                  <a:pt x="1598103" y="1356398"/>
                  <a:pt x="1736521" y="1543752"/>
                </a:cubicBezTo>
                <a:cubicBezTo>
                  <a:pt x="1874939" y="1731106"/>
                  <a:pt x="2035729" y="1819191"/>
                  <a:pt x="2248250" y="1946424"/>
                </a:cubicBezTo>
                <a:cubicBezTo>
                  <a:pt x="2460771" y="2073657"/>
                  <a:pt x="2744599" y="2192500"/>
                  <a:pt x="3011648" y="2307150"/>
                </a:cubicBezTo>
                <a:cubicBezTo>
                  <a:pt x="3278698" y="2421799"/>
                  <a:pt x="3850547" y="2634321"/>
                  <a:pt x="3850547" y="2634321"/>
                </a:cubicBezTo>
                <a:cubicBezTo>
                  <a:pt x="4123189" y="2739183"/>
                  <a:pt x="4444767" y="2869213"/>
                  <a:pt x="4647501" y="2936325"/>
                </a:cubicBezTo>
                <a:cubicBezTo>
                  <a:pt x="4850235" y="3003437"/>
                  <a:pt x="5066951" y="3036993"/>
                  <a:pt x="5066951" y="3036993"/>
                </a:cubicBezTo>
                <a:lnTo>
                  <a:pt x="5066951" y="3036993"/>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3ACAB984-720A-4914-A7D2-4250403727DC}"/>
              </a:ext>
            </a:extLst>
          </p:cNvPr>
          <p:cNvPicPr>
            <a:picLocks noChangeAspect="1"/>
          </p:cNvPicPr>
          <p:nvPr/>
        </p:nvPicPr>
        <p:blipFill>
          <a:blip r:embed="rId7"/>
          <a:stretch>
            <a:fillRect/>
          </a:stretch>
        </p:blipFill>
        <p:spPr>
          <a:xfrm>
            <a:off x="10058400" y="-1"/>
            <a:ext cx="2133600" cy="1419225"/>
          </a:xfrm>
          <a:prstGeom prst="rect">
            <a:avLst/>
          </a:prstGeom>
        </p:spPr>
      </p:pic>
      <p:pic>
        <p:nvPicPr>
          <p:cNvPr id="24" name="Picture 23">
            <a:extLst>
              <a:ext uri="{FF2B5EF4-FFF2-40B4-BE49-F238E27FC236}">
                <a16:creationId xmlns:a16="http://schemas.microsoft.com/office/drawing/2014/main" id="{4806F709-2A5A-4C6C-A709-9F572BFA575A}"/>
              </a:ext>
            </a:extLst>
          </p:cNvPr>
          <p:cNvPicPr>
            <a:picLocks noChangeAspect="1"/>
          </p:cNvPicPr>
          <p:nvPr/>
        </p:nvPicPr>
        <p:blipFill>
          <a:blip r:embed="rId8"/>
          <a:stretch>
            <a:fillRect/>
          </a:stretch>
        </p:blipFill>
        <p:spPr>
          <a:xfrm>
            <a:off x="10251440" y="6199040"/>
            <a:ext cx="1940560" cy="658960"/>
          </a:xfrm>
          <a:prstGeom prst="rect">
            <a:avLst/>
          </a:prstGeom>
        </p:spPr>
      </p:pic>
      <p:sp>
        <p:nvSpPr>
          <p:cNvPr id="25" name="Title 1">
            <a:extLst>
              <a:ext uri="{FF2B5EF4-FFF2-40B4-BE49-F238E27FC236}">
                <a16:creationId xmlns:a16="http://schemas.microsoft.com/office/drawing/2014/main" id="{7962F13B-117F-4EC8-9546-E35AE7732829}"/>
              </a:ext>
            </a:extLst>
          </p:cNvPr>
          <p:cNvSpPr txBox="1">
            <a:spLocks/>
          </p:cNvSpPr>
          <p:nvPr/>
        </p:nvSpPr>
        <p:spPr>
          <a:xfrm>
            <a:off x="486619" y="216039"/>
            <a:ext cx="6921292" cy="581025"/>
          </a:xfrm>
          <a:prstGeom prst="rect">
            <a:avLst/>
          </a:prstGeom>
        </p:spPr>
        <p:txBody>
          <a:bodyPr lIns="0" tIns="0" rIns="0" bIns="0">
            <a:noAutofit/>
          </a:bodyPr>
          <a:lstStyle>
            <a:lvl1pPr marL="0" indent="0" algn="l" defTabSz="1197317" rtl="0" eaLnBrk="1" latinLnBrk="0" hangingPunct="1">
              <a:lnSpc>
                <a:spcPts val="3400"/>
              </a:lnSpc>
              <a:spcBef>
                <a:spcPts val="0"/>
              </a:spcBef>
              <a:buNone/>
              <a:defRPr sz="3200" kern="1200">
                <a:solidFill>
                  <a:schemeClr val="accent2"/>
                </a:solidFill>
                <a:latin typeface="Times New Roman"/>
                <a:ea typeface="+mj-ea"/>
                <a:cs typeface="Times New Roman"/>
              </a:defRPr>
            </a:lvl1pPr>
          </a:lstStyle>
          <a:p>
            <a:r>
              <a:rPr lang="en-AU" u="sng" dirty="0">
                <a:solidFill>
                  <a:schemeClr val="tx1"/>
                </a:solidFill>
              </a:rPr>
              <a:t>Technical Challenges</a:t>
            </a:r>
            <a:br>
              <a:rPr lang="en-AU" dirty="0">
                <a:solidFill>
                  <a:schemeClr val="tx1"/>
                </a:solidFill>
              </a:rPr>
            </a:br>
            <a:br>
              <a:rPr lang="en-AU" dirty="0">
                <a:solidFill>
                  <a:schemeClr val="tx1"/>
                </a:solidFill>
              </a:rPr>
            </a:br>
            <a:endParaRPr lang="en-AU" dirty="0">
              <a:solidFill>
                <a:schemeClr val="tx1"/>
              </a:solidFill>
            </a:endParaRPr>
          </a:p>
        </p:txBody>
      </p:sp>
      <p:pic>
        <p:nvPicPr>
          <p:cNvPr id="27" name="Picture 26">
            <a:extLst>
              <a:ext uri="{FF2B5EF4-FFF2-40B4-BE49-F238E27FC236}">
                <a16:creationId xmlns:a16="http://schemas.microsoft.com/office/drawing/2014/main" id="{21708958-4C0E-4BED-A369-E143E3CAF50A}"/>
              </a:ext>
            </a:extLst>
          </p:cNvPr>
          <p:cNvPicPr>
            <a:picLocks noChangeAspect="1"/>
          </p:cNvPicPr>
          <p:nvPr/>
        </p:nvPicPr>
        <p:blipFill>
          <a:blip r:embed="rId9"/>
          <a:stretch>
            <a:fillRect/>
          </a:stretch>
        </p:blipFill>
        <p:spPr>
          <a:xfrm>
            <a:off x="9541219" y="8363"/>
            <a:ext cx="2646857" cy="1320570"/>
          </a:xfrm>
          <a:prstGeom prst="rect">
            <a:avLst/>
          </a:prstGeom>
        </p:spPr>
      </p:pic>
    </p:spTree>
    <p:extLst>
      <p:ext uri="{BB962C8B-B14F-4D97-AF65-F5344CB8AC3E}">
        <p14:creationId xmlns:p14="http://schemas.microsoft.com/office/powerpoint/2010/main" val="2569121205"/>
      </p:ext>
    </p:extLst>
  </p:cSld>
  <p:clrMapOvr>
    <a:masterClrMapping/>
  </p:clrMapOvr>
</p:sld>
</file>

<file path=ppt/theme/theme1.xml><?xml version="1.0" encoding="utf-8"?>
<a:theme xmlns:a="http://schemas.openxmlformats.org/drawingml/2006/main" name="arup standard theme test">
  <a:themeElements>
    <a:clrScheme name="arup standard theme test">
      <a:dk1>
        <a:srgbClr val="000000"/>
      </a:dk1>
      <a:lt1>
        <a:srgbClr val="FFFFFF"/>
      </a:lt1>
      <a:dk2>
        <a:srgbClr val="D2D2D2"/>
      </a:dk2>
      <a:lt2>
        <a:srgbClr val="828282"/>
      </a:lt2>
      <a:accent1>
        <a:srgbClr val="D22D7D"/>
      </a:accent1>
      <a:accent2>
        <a:srgbClr val="28AAE1"/>
      </a:accent2>
      <a:accent3>
        <a:srgbClr val="F05023"/>
      </a:accent3>
      <a:accent4>
        <a:srgbClr val="696EB4"/>
      </a:accent4>
      <a:accent5>
        <a:srgbClr val="FA9B1E"/>
      </a:accent5>
      <a:accent6>
        <a:srgbClr val="28AF73"/>
      </a:accent6>
      <a:hlink>
        <a:srgbClr val="7F7F7F"/>
      </a:hlink>
      <a:folHlink>
        <a:srgbClr val="7F7F7F"/>
      </a:folHlink>
    </a:clrScheme>
    <a:fontScheme name="arup standard theme test">
      <a:majorFont>
        <a:latin typeface="Times New Roman" panose="02020603050405020304"/>
        <a:ea typeface=""/>
        <a:cs typeface=""/>
      </a:majorFont>
      <a:minorFont>
        <a:latin typeface="Times New Roman" panose="02020603050405020304"/>
        <a:ea typeface=""/>
        <a:cs typeface=""/>
      </a:minorFont>
    </a:fontScheme>
    <a:fmtScheme name="arup standard theme tes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up standard theme test" id="{98EB6D7F-B9FE-47A6-AB51-66E7B6E5A17A}" vid="{64AB668F-5BDA-4BA2-8D5D-D7C60843F7FA}"/>
    </a:ext>
  </a:extLst>
</a:theme>
</file>

<file path=ppt/theme/theme2.xml><?xml version="1.0" encoding="utf-8"?>
<a:theme xmlns:a="http://schemas.openxmlformats.org/drawingml/2006/main" name="1_arup standard theme test">
  <a:themeElements>
    <a:clrScheme name="arup standard theme test">
      <a:dk1>
        <a:srgbClr val="000000"/>
      </a:dk1>
      <a:lt1>
        <a:srgbClr val="FFFFFF"/>
      </a:lt1>
      <a:dk2>
        <a:srgbClr val="D2D2D2"/>
      </a:dk2>
      <a:lt2>
        <a:srgbClr val="828282"/>
      </a:lt2>
      <a:accent1>
        <a:srgbClr val="D22D7D"/>
      </a:accent1>
      <a:accent2>
        <a:srgbClr val="28AAE1"/>
      </a:accent2>
      <a:accent3>
        <a:srgbClr val="F05023"/>
      </a:accent3>
      <a:accent4>
        <a:srgbClr val="696EB4"/>
      </a:accent4>
      <a:accent5>
        <a:srgbClr val="FA9B1E"/>
      </a:accent5>
      <a:accent6>
        <a:srgbClr val="28AF73"/>
      </a:accent6>
      <a:hlink>
        <a:srgbClr val="7F7F7F"/>
      </a:hlink>
      <a:folHlink>
        <a:srgbClr val="7F7F7F"/>
      </a:folHlink>
    </a:clrScheme>
    <a:fontScheme name="arup standard theme test">
      <a:majorFont>
        <a:latin typeface="Times New Roman" panose="02020603050405020304"/>
        <a:ea typeface=""/>
        <a:cs typeface=""/>
      </a:majorFont>
      <a:minorFont>
        <a:latin typeface="Times New Roman" panose="02020603050405020304"/>
        <a:ea typeface=""/>
        <a:cs typeface=""/>
      </a:minorFont>
    </a:fontScheme>
    <a:fmtScheme name="arup standard theme tes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up standard theme test" id="{98EB6D7F-B9FE-47A6-AB51-66E7B6E5A17A}" vid="{64AB668F-5BDA-4BA2-8D5D-D7C60843F7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2307</TotalTime>
  <Words>1474</Words>
  <Application>Microsoft Office PowerPoint</Application>
  <PresentationFormat>Widescreen</PresentationFormat>
  <Paragraphs>481</Paragraphs>
  <Slides>29</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ＭＳ Ｐゴシック</vt:lpstr>
      <vt:lpstr>Arial</vt:lpstr>
      <vt:lpstr>Calibri</vt:lpstr>
      <vt:lpstr>Helvetica</vt:lpstr>
      <vt:lpstr>Lucida Grande</vt:lpstr>
      <vt:lpstr>Times New Roman</vt:lpstr>
      <vt:lpstr>arup standard theme test</vt:lpstr>
      <vt:lpstr>1_arup standard theme test</vt:lpstr>
      <vt:lpstr>Performance Based Design   of  Exposed Mass Timber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Performance Based Design   of  Exposed Mass Timber</dc:title>
  <dc:creator>Robert Dixon</dc:creator>
  <cp:lastModifiedBy>Robert Dixon</cp:lastModifiedBy>
  <cp:revision>101</cp:revision>
  <dcterms:created xsi:type="dcterms:W3CDTF">2018-11-07T02:56:22Z</dcterms:created>
  <dcterms:modified xsi:type="dcterms:W3CDTF">2019-06-19T02:34:00Z</dcterms:modified>
</cp:coreProperties>
</file>